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Quattrocento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y83naknftB7RsByCoK316KcGv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11" Type="http://schemas.openxmlformats.org/officeDocument/2006/relationships/slide" Target="slides/slide7.xml"/><Relationship Id="rId22" Type="http://schemas.openxmlformats.org/officeDocument/2006/relationships/font" Target="fonts/QuattrocentoSans-italic.fntdata"/><Relationship Id="rId10" Type="http://schemas.openxmlformats.org/officeDocument/2006/relationships/slide" Target="slides/slide6.xml"/><Relationship Id="rId21" Type="http://schemas.openxmlformats.org/officeDocument/2006/relationships/font" Target="fonts/Quattrocento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489204" y="446340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</a:pP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Como melhorar a </a:t>
            </a: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digitização</a:t>
            </a: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 pessoal </a:t>
            </a:r>
            <a:br>
              <a:rPr b="1" lang="pt-PT" sz="3200">
                <a:latin typeface="Arial"/>
                <a:ea typeface="Arial"/>
                <a:cs typeface="Arial"/>
                <a:sym typeface="Arial"/>
              </a:rPr>
            </a:b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e a sua posição de trabalho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7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7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57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7"/>
          <p:cNvSpPr/>
          <p:nvPr/>
        </p:nvSpPr>
        <p:spPr>
          <a:xfrm>
            <a:off x="1915124" y="1266589"/>
            <a:ext cx="8361754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7"/>
          <p:cNvSpPr txBox="1"/>
          <p:nvPr/>
        </p:nvSpPr>
        <p:spPr>
          <a:xfrm>
            <a:off x="1915123" y="1395169"/>
            <a:ext cx="8450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600"/>
              <a:t>digitização</a:t>
            </a: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pessoal e profissional</a:t>
            </a:r>
            <a:endParaRPr/>
          </a:p>
        </p:txBody>
      </p:sp>
      <p:sp>
        <p:nvSpPr>
          <p:cNvPr id="204" name="Google Shape;204;p57"/>
          <p:cNvSpPr txBox="1"/>
          <p:nvPr/>
        </p:nvSpPr>
        <p:spPr>
          <a:xfrm>
            <a:off x="2811986" y="2623837"/>
            <a:ext cx="68214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Reconhecer que a </a:t>
            </a:r>
            <a:r>
              <a:rPr lang="pt-PT" sz="2400"/>
              <a:t>digitização</a:t>
            </a: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afecta a nossa vida pessoal e profissional é fundamental para tomar decisões mais significativas e benéficas sobre a utilização das oportunidades digitais na nossa vida quotidiana.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212" name="Google Shape;212;p58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213" name="Google Shape;213;p58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5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8"/>
          <p:cNvSpPr txBox="1"/>
          <p:nvPr/>
        </p:nvSpPr>
        <p:spPr>
          <a:xfrm>
            <a:off x="443346" y="3096869"/>
            <a:ext cx="771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Decisões significativas e benéficas de </a:t>
            </a:r>
            <a:r>
              <a:rPr lang="pt-PT" sz="2800">
                <a:solidFill>
                  <a:schemeClr val="lt1"/>
                </a:solidFill>
              </a:rPr>
              <a:t>digitização</a:t>
            </a: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nossa vida profissional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9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9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59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9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9"/>
          <p:cNvSpPr txBox="1"/>
          <p:nvPr/>
        </p:nvSpPr>
        <p:spPr>
          <a:xfrm>
            <a:off x="2246629" y="1666274"/>
            <a:ext cx="7952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Decisões significativas e benéficas de </a:t>
            </a:r>
            <a:r>
              <a:rPr b="1" lang="pt-PT" sz="2400">
                <a:solidFill>
                  <a:schemeClr val="dk1"/>
                </a:solidFill>
              </a:rPr>
              <a:t>digitização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nossa vida profissional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Consegue citar três decisões significativas e benéficas em relação ao digital?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nossa vida profissional?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236" name="Google Shape;236;p60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237" name="Google Shape;237;p60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6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0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0"/>
          <p:cNvSpPr txBox="1"/>
          <p:nvPr/>
        </p:nvSpPr>
        <p:spPr>
          <a:xfrm>
            <a:off x="443346" y="3096869"/>
            <a:ext cx="771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Decisões significativas e benéficas de </a:t>
            </a:r>
            <a:r>
              <a:rPr lang="pt-PT" sz="2800">
                <a:solidFill>
                  <a:schemeClr val="lt1"/>
                </a:solidFill>
              </a:rPr>
              <a:t>digitização</a:t>
            </a: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nossa vida pessoal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61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1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61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1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1"/>
          <p:cNvSpPr txBox="1"/>
          <p:nvPr/>
        </p:nvSpPr>
        <p:spPr>
          <a:xfrm>
            <a:off x="2246629" y="1675418"/>
            <a:ext cx="7952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Decisões significativas e benéficas de </a:t>
            </a:r>
            <a:r>
              <a:rPr b="1" lang="pt-PT" sz="2400">
                <a:solidFill>
                  <a:schemeClr val="dk1"/>
                </a:solidFill>
              </a:rPr>
              <a:t>digitização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nossa vida pessoal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Consegue citar três decisões significativas e benéficas relativamente ao ambiente digital nas nossas vidas pessoais?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PT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opiniões.“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PT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do Projeto: 2021-1-SE01-KA220-VET-000032922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97" name="Google Shape;97;p49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98" name="Google Shape;98;p49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1</a:t>
            </a:r>
            <a:endParaRPr/>
          </a:p>
        </p:txBody>
      </p:sp>
      <p:sp>
        <p:nvSpPr>
          <p:cNvPr id="99" name="Google Shape;99;p4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9"/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papel da </a:t>
            </a:r>
            <a:r>
              <a:rPr lang="pt-PT" sz="2800">
                <a:solidFill>
                  <a:schemeClr val="lt1"/>
                </a:solidFill>
              </a:rPr>
              <a:t>digitização</a:t>
            </a: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nossa vida pessoal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0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0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0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/>
          <p:nvPr/>
        </p:nvSpPr>
        <p:spPr>
          <a:xfrm>
            <a:off x="2001012" y="1361959"/>
            <a:ext cx="8193568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0"/>
          <p:cNvSpPr txBox="1"/>
          <p:nvPr/>
        </p:nvSpPr>
        <p:spPr>
          <a:xfrm>
            <a:off x="1997420" y="1687922"/>
            <a:ext cx="845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pt-PT" sz="3200"/>
              <a:t>digitização</a:t>
            </a:r>
            <a:r>
              <a:rPr b="1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pessoal</a:t>
            </a:r>
            <a:endParaRPr/>
          </a:p>
        </p:txBody>
      </p:sp>
      <p:sp>
        <p:nvSpPr>
          <p:cNvPr id="114" name="Google Shape;114;p50"/>
          <p:cNvSpPr txBox="1"/>
          <p:nvPr/>
        </p:nvSpPr>
        <p:spPr>
          <a:xfrm>
            <a:off x="2338300" y="1980290"/>
            <a:ext cx="7768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é que a </a:t>
            </a:r>
            <a:r>
              <a:rPr lang="pt-PT" sz="3200"/>
              <a:t>digitização</a:t>
            </a:r>
            <a:r>
              <a:rPr b="0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está a afetar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nossa vida pessoal?</a:t>
            </a:r>
            <a:endParaRPr/>
          </a:p>
        </p:txBody>
      </p:sp>
      <p:pic>
        <p:nvPicPr>
          <p:cNvPr id="115" name="Google Shape;1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122" name="Google Shape;122;p51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123" name="Google Shape;123;p51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p51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1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1"/>
          <p:cNvSpPr txBox="1"/>
          <p:nvPr/>
        </p:nvSpPr>
        <p:spPr>
          <a:xfrm>
            <a:off x="443346" y="3096869"/>
            <a:ext cx="753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papel da </a:t>
            </a:r>
            <a:r>
              <a:rPr lang="pt-PT" sz="2800">
                <a:solidFill>
                  <a:schemeClr val="lt1"/>
                </a:solidFill>
              </a:rPr>
              <a:t>digitização</a:t>
            </a: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nossa vida profissional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2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52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2"/>
          <p:cNvSpPr txBox="1"/>
          <p:nvPr/>
        </p:nvSpPr>
        <p:spPr>
          <a:xfrm>
            <a:off x="2042101" y="1468157"/>
            <a:ext cx="8450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800"/>
              <a:t>digitização</a:t>
            </a: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pessoal e profissional</a:t>
            </a:r>
            <a:endParaRPr/>
          </a:p>
        </p:txBody>
      </p:sp>
      <p:sp>
        <p:nvSpPr>
          <p:cNvPr id="139" name="Google Shape;139;p52"/>
          <p:cNvSpPr txBox="1"/>
          <p:nvPr/>
        </p:nvSpPr>
        <p:spPr>
          <a:xfrm>
            <a:off x="2382981" y="2382715"/>
            <a:ext cx="7768796" cy="227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muitos aspectos do trabalho transformado digitalmente que podem ser considerados verdadeiramente fantásticos: maior mobilidade, menor necessidade de um espaço de trabalho dedicado, maior produtividade graças às novas ferramentas, etc.!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3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3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3"/>
          <p:cNvSpPr/>
          <p:nvPr/>
        </p:nvSpPr>
        <p:spPr>
          <a:xfrm>
            <a:off x="2042101" y="1171219"/>
            <a:ext cx="7858157" cy="4443517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3"/>
          <p:cNvSpPr txBox="1"/>
          <p:nvPr/>
        </p:nvSpPr>
        <p:spPr>
          <a:xfrm>
            <a:off x="2042101" y="1468157"/>
            <a:ext cx="8450555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200"/>
              <a:t>digitização</a:t>
            </a:r>
            <a:r>
              <a:rPr b="1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pessoal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/>
              <a:t>e </a:t>
            </a:r>
            <a:r>
              <a:rPr b="1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profissional</a:t>
            </a:r>
            <a:endParaRPr/>
          </a:p>
        </p:txBody>
      </p:sp>
      <p:sp>
        <p:nvSpPr>
          <p:cNvPr id="152" name="Google Shape;152;p53"/>
          <p:cNvSpPr txBox="1"/>
          <p:nvPr/>
        </p:nvSpPr>
        <p:spPr>
          <a:xfrm>
            <a:off x="2423307" y="2237558"/>
            <a:ext cx="7095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PT" sz="2000"/>
              <a:t>digitização</a:t>
            </a: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melhorou a flexibilidade tanto para os trabalhadores como para os empregadores, aumentando a produtividade e permitindo uma maior integração da vida profissional e familiar.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Embora os computadores portáteis e de secretária continuem a ser os mais utilizados, os dispositivos móveis estão a "ganhar a corrida", provocando uma grande mudança na utilização que as pessoas fazem dos meios digitais em casa e no trabalho.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4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4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4"/>
          <p:cNvSpPr/>
          <p:nvPr/>
        </p:nvSpPr>
        <p:spPr>
          <a:xfrm>
            <a:off x="2293620" y="1266589"/>
            <a:ext cx="7858157" cy="4192344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4"/>
          <p:cNvSpPr txBox="1"/>
          <p:nvPr/>
        </p:nvSpPr>
        <p:spPr>
          <a:xfrm>
            <a:off x="2042101" y="1468157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400"/>
              <a:t>digitização</a:t>
            </a: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nossa vida pessoal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profissional</a:t>
            </a:r>
            <a:endParaRPr/>
          </a:p>
        </p:txBody>
      </p:sp>
      <p:sp>
        <p:nvSpPr>
          <p:cNvPr id="165" name="Google Shape;165;p54"/>
          <p:cNvSpPr txBox="1"/>
          <p:nvPr/>
        </p:nvSpPr>
        <p:spPr>
          <a:xfrm>
            <a:off x="2514600" y="2473541"/>
            <a:ext cx="75072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tempo de ligação online está a aumentar, com as pessoas a procurarem informações ou a satisfazerem as suas necessidades sociais e de entretenimento.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participação nos meios de comunicação digitais por razões privadas e profissionais está a aumentar constantemente na vida e nas práticas quotidianas das pessoas, com a </a:t>
            </a:r>
            <a:r>
              <a:rPr lang="pt-PT" sz="2000"/>
              <a:t>digitização</a:t>
            </a: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afetar grandemente a vida pessoal e profissional das pessoas.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5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5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5"/>
          <p:cNvSpPr/>
          <p:nvPr/>
        </p:nvSpPr>
        <p:spPr>
          <a:xfrm>
            <a:off x="1716892" y="1266589"/>
            <a:ext cx="9148563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5"/>
          <p:cNvSpPr txBox="1"/>
          <p:nvPr/>
        </p:nvSpPr>
        <p:spPr>
          <a:xfrm>
            <a:off x="1716892" y="1534188"/>
            <a:ext cx="914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800"/>
              <a:t>digitização</a:t>
            </a: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nossa vida pessoal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profissional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5"/>
          <p:cNvSpPr txBox="1"/>
          <p:nvPr/>
        </p:nvSpPr>
        <p:spPr>
          <a:xfrm>
            <a:off x="2624328" y="2822353"/>
            <a:ext cx="7333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PT" sz="2200"/>
              <a:t>digitização</a:t>
            </a: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afecta-nos a todos! Embora experimentemos os benefícios da </a:t>
            </a:r>
            <a:r>
              <a:rPr lang="pt-PT" sz="2200"/>
              <a:t>digitização</a:t>
            </a: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quotidiana profissional e pessoal, há também aspectos negativos para os quais devemos ser alertados desde os primeiros anos.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6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6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56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6"/>
          <p:cNvSpPr/>
          <p:nvPr/>
        </p:nvSpPr>
        <p:spPr>
          <a:xfrm>
            <a:off x="1915124" y="1266589"/>
            <a:ext cx="8450554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6"/>
          <p:cNvSpPr txBox="1"/>
          <p:nvPr/>
        </p:nvSpPr>
        <p:spPr>
          <a:xfrm>
            <a:off x="1915123" y="1395169"/>
            <a:ext cx="8450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b="1" lang="pt-PT" sz="2600"/>
              <a:t>digitização</a:t>
            </a: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nossa vida pessoal e profissional</a:t>
            </a:r>
            <a:endParaRPr/>
          </a:p>
        </p:txBody>
      </p:sp>
      <p:sp>
        <p:nvSpPr>
          <p:cNvPr id="191" name="Google Shape;191;p56"/>
          <p:cNvSpPr txBox="1"/>
          <p:nvPr/>
        </p:nvSpPr>
        <p:spPr>
          <a:xfrm>
            <a:off x="2779776" y="2501647"/>
            <a:ext cx="68307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certas atitudes que temos de evitar no contexto da </a:t>
            </a:r>
            <a:r>
              <a:rPr lang="pt-PT" sz="2400"/>
              <a:t>digitização</a:t>
            </a: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para envolvermo-nos numa </a:t>
            </a:r>
            <a:r>
              <a:rPr lang="pt-PT" sz="2400"/>
              <a:t>digitização</a:t>
            </a: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mais significativa e benéfica.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2021-04-20T08:47:25Z</dcterms:created>
  <dc:creator>Gary</dc:creator>
</cp:coreProperties>
</file>