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97" r:id="rId3"/>
    <p:sldId id="298" r:id="rId4"/>
    <p:sldId id="300" r:id="rId5"/>
    <p:sldId id="306" r:id="rId6"/>
    <p:sldId id="307" r:id="rId7"/>
    <p:sldId id="308" r:id="rId8"/>
    <p:sldId id="309" r:id="rId9"/>
    <p:sldId id="310" r:id="rId10"/>
    <p:sldId id="311" r:id="rId11"/>
    <p:sldId id="301" r:id="rId12"/>
    <p:sldId id="314" r:id="rId13"/>
    <p:sldId id="312" r:id="rId14"/>
    <p:sldId id="313" r:id="rId15"/>
    <p:sldId id="29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Quattrocento Sans" panose="020B0502050000020003"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14</a:t>
            </a:fld>
            <a:endParaRPr/>
          </a:p>
        </p:txBody>
      </p:sp>
    </p:spTree>
    <p:extLst>
      <p:ext uri="{BB962C8B-B14F-4D97-AF65-F5344CB8AC3E}">
        <p14:creationId xmlns:p14="http://schemas.microsoft.com/office/powerpoint/2010/main" val="288148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5</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25714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341133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152888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36568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382809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162153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46340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s-ES" sz="3200" b="1" dirty="0">
                <a:latin typeface="+mj-lt"/>
              </a:rPr>
              <a:t>Cómo mejorar la digitalización personal para afectar mi puesto de trabajo
</a:t>
            </a:r>
            <a:endParaRPr lang="en-GB" sz="3200"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15123" y="1395169"/>
            <a:ext cx="8450555" cy="1292621"/>
          </a:xfrm>
          <a:prstGeom prst="rect">
            <a:avLst/>
          </a:prstGeom>
          <a:noFill/>
          <a:ln>
            <a:noFill/>
          </a:ln>
        </p:spPr>
        <p:txBody>
          <a:bodyPr spcFirstLastPara="1" wrap="square" lIns="91425" tIns="45700" rIns="91425" bIns="45700" anchor="t" anchorCtr="0">
            <a:spAutoFit/>
          </a:bodyPr>
          <a:lstStyle/>
          <a:p>
            <a:pPr algn="ctr"/>
            <a:r>
              <a:rPr lang="es-ES" sz="2600" b="1" dirty="0"/>
              <a:t>Importancia de la digitalización en nuestra vida personal y profesional
</a:t>
            </a:r>
            <a:endParaRPr lang="en-US" sz="2600" b="1" dirty="0"/>
          </a:p>
        </p:txBody>
      </p:sp>
      <p:sp>
        <p:nvSpPr>
          <p:cNvPr id="147" name="Google Shape;147;p5"/>
          <p:cNvSpPr txBox="1"/>
          <p:nvPr/>
        </p:nvSpPr>
        <p:spPr>
          <a:xfrm>
            <a:off x="2811986" y="2623837"/>
            <a:ext cx="6821424" cy="3416279"/>
          </a:xfrm>
          <a:prstGeom prst="rect">
            <a:avLst/>
          </a:prstGeom>
          <a:noFill/>
          <a:ln>
            <a:noFill/>
          </a:ln>
        </p:spPr>
        <p:txBody>
          <a:bodyPr spcFirstLastPara="1" wrap="square" lIns="91425" tIns="45700" rIns="91425" bIns="45700" anchor="t" anchorCtr="0">
            <a:spAutoFit/>
          </a:bodyPr>
          <a:lstStyle/>
          <a:p>
            <a:pPr algn="just"/>
            <a:r>
              <a:rPr lang="es-ES" sz="2400" dirty="0"/>
              <a:t>Reconocer que la digitalización afecta a nuestra vida personal y profesional es fundamental para tomar decisiones más significativas y beneficiosas sobre el uso de las oportunidades digitales en nuestra vida cotidiana.
</a:t>
            </a:r>
            <a:endParaRPr lang="en-US" sz="800" dirty="0"/>
          </a:p>
          <a:p>
            <a:r>
              <a:rPr lang="en-US" sz="2400" dirty="0"/>
              <a:t> </a:t>
            </a:r>
          </a:p>
          <a:p>
            <a:r>
              <a:rPr lang="en-US" sz="2400" b="1"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15655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713102" cy="1384995"/>
          </a:xfrm>
          <a:prstGeom prst="rect">
            <a:avLst/>
          </a:prstGeom>
          <a:noFill/>
        </p:spPr>
        <p:txBody>
          <a:bodyPr wrap="square">
            <a:spAutoFit/>
          </a:bodyPr>
          <a:lstStyle/>
          <a:p>
            <a:r>
              <a:rPr lang="es-ES" sz="2800" dirty="0">
                <a:solidFill>
                  <a:schemeClr val="bg1"/>
                </a:solidFill>
              </a:rPr>
              <a:t>Decisiones significativas y beneficiosas sobre la digitalización en nuestra vida profesional
</a:t>
            </a:r>
            <a:endParaRPr lang="en-GB" sz="2800" dirty="0">
              <a:solidFill>
                <a:schemeClr val="bg1"/>
              </a:solidFill>
            </a:endParaRPr>
          </a:p>
        </p:txBody>
      </p:sp>
    </p:spTree>
    <p:extLst>
      <p:ext uri="{BB962C8B-B14F-4D97-AF65-F5344CB8AC3E}">
        <p14:creationId xmlns:p14="http://schemas.microsoft.com/office/powerpoint/2010/main" val="147724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46629" y="1666274"/>
            <a:ext cx="7952137" cy="2800726"/>
          </a:xfrm>
          <a:prstGeom prst="rect">
            <a:avLst/>
          </a:prstGeom>
          <a:noFill/>
          <a:ln>
            <a:noFill/>
          </a:ln>
        </p:spPr>
        <p:txBody>
          <a:bodyPr spcFirstLastPara="1" wrap="square" lIns="91425" tIns="45700" rIns="91425" bIns="45700" anchor="t" anchorCtr="0">
            <a:spAutoFit/>
          </a:bodyPr>
          <a:lstStyle/>
          <a:p>
            <a:pPr algn="ctr">
              <a:buSzPts val="3600"/>
            </a:pPr>
            <a:r>
              <a:rPr lang="es-ES" sz="2400" b="1" dirty="0">
                <a:solidFill>
                  <a:schemeClr val="tx1"/>
                </a:solidFill>
              </a:rPr>
              <a:t>Decisiones significativas y beneficiosas sobre la digitalización en nuestra vida profesional
</a:t>
            </a:r>
            <a:endParaRPr lang="en-US" sz="2800" b="0" i="0" u="none" strike="noStrike" cap="none" dirty="0">
              <a:solidFill>
                <a:srgbClr val="000000"/>
              </a:solidFill>
              <a:sym typeface="Arial"/>
            </a:endParaRPr>
          </a:p>
          <a:p>
            <a:pPr lvl="0" algn="ctr">
              <a:buSzPts val="3600"/>
            </a:pPr>
            <a:r>
              <a:rPr lang="es-ES" sz="2600" dirty="0"/>
              <a:t>¿Puede nombrar tres decisiones significativas y beneficiosas con respecto a lo digital? 
en nuestras vidas profesionales?
</a:t>
            </a:r>
            <a:endParaRPr sz="26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55384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4</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713102" cy="1384995"/>
          </a:xfrm>
          <a:prstGeom prst="rect">
            <a:avLst/>
          </a:prstGeom>
          <a:noFill/>
        </p:spPr>
        <p:txBody>
          <a:bodyPr wrap="square">
            <a:spAutoFit/>
          </a:bodyPr>
          <a:lstStyle/>
          <a:p>
            <a:r>
              <a:rPr lang="es-ES" sz="2800" dirty="0">
                <a:solidFill>
                  <a:schemeClr val="bg1"/>
                </a:solidFill>
              </a:rPr>
              <a:t>Decisiones significativas y beneficiosas sobre la digitalización en nuestras vidas personales
</a:t>
            </a:r>
            <a:endParaRPr lang="en-GB" sz="2800" dirty="0">
              <a:solidFill>
                <a:schemeClr val="bg1"/>
              </a:solidFill>
            </a:endParaRPr>
          </a:p>
        </p:txBody>
      </p:sp>
    </p:spTree>
    <p:extLst>
      <p:ext uri="{BB962C8B-B14F-4D97-AF65-F5344CB8AC3E}">
        <p14:creationId xmlns:p14="http://schemas.microsoft.com/office/powerpoint/2010/main" val="3120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46629" y="1675418"/>
            <a:ext cx="7952137" cy="2800726"/>
          </a:xfrm>
          <a:prstGeom prst="rect">
            <a:avLst/>
          </a:prstGeom>
          <a:noFill/>
          <a:ln>
            <a:noFill/>
          </a:ln>
        </p:spPr>
        <p:txBody>
          <a:bodyPr spcFirstLastPara="1" wrap="square" lIns="91425" tIns="45700" rIns="91425" bIns="45700" anchor="t" anchorCtr="0">
            <a:spAutoFit/>
          </a:bodyPr>
          <a:lstStyle/>
          <a:p>
            <a:pPr algn="ctr">
              <a:buSzPts val="3600"/>
            </a:pPr>
            <a:r>
              <a:rPr lang="es-ES" sz="2400" b="1" dirty="0">
                <a:solidFill>
                  <a:schemeClr val="tx1"/>
                </a:solidFill>
              </a:rPr>
              <a:t>Decisiones significativas y beneficiosas sobre la digitalización en nuestras vidas personales
</a:t>
            </a:r>
            <a:endParaRPr lang="en-US" sz="2800" b="0" i="0" u="none" strike="noStrike" cap="none" dirty="0">
              <a:solidFill>
                <a:srgbClr val="000000"/>
              </a:solidFill>
              <a:sym typeface="Arial"/>
            </a:endParaRPr>
          </a:p>
          <a:p>
            <a:pPr lvl="0" algn="ctr">
              <a:buSzPts val="3600"/>
            </a:pPr>
            <a:r>
              <a:rPr lang="es-ES" sz="2600" dirty="0"/>
              <a:t>¿Puedes nombrar tres decisiones significativas y beneficiosas con respecto a lo digital en nuestras vidas personales?
</a:t>
            </a:r>
            <a:endParaRPr sz="26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50807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1384995"/>
          </a:xfrm>
          <a:prstGeom prst="rect">
            <a:avLst/>
          </a:prstGeom>
          <a:noFill/>
        </p:spPr>
        <p:txBody>
          <a:bodyPr wrap="square">
            <a:spAutoFit/>
          </a:bodyPr>
          <a:lstStyle/>
          <a:p>
            <a:r>
              <a:rPr lang="es-ES" sz="2800" dirty="0">
                <a:solidFill>
                  <a:schemeClr val="bg1"/>
                </a:solidFill>
              </a:rPr>
              <a:t>El papel de la digitalización en nuestra vida personal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1077178"/>
          </a:xfrm>
          <a:prstGeom prst="rect">
            <a:avLst/>
          </a:prstGeom>
          <a:noFill/>
          <a:ln>
            <a:noFill/>
          </a:ln>
        </p:spPr>
        <p:txBody>
          <a:bodyPr spcFirstLastPara="1" wrap="square" lIns="91425" tIns="45700" rIns="91425" bIns="45700" anchor="t" anchorCtr="0">
            <a:spAutoFit/>
          </a:bodyPr>
          <a:lstStyle/>
          <a:p>
            <a:pPr algn="ctr"/>
            <a:r>
              <a:rPr lang="es-ES" sz="3200" b="1" dirty="0"/>
              <a:t>La digitalización en nuestra vida personal
</a:t>
            </a:r>
            <a:endParaRPr lang="en-US" sz="3200" b="1" dirty="0"/>
          </a:p>
        </p:txBody>
      </p:sp>
      <p:sp>
        <p:nvSpPr>
          <p:cNvPr id="147" name="Google Shape;147;p5"/>
          <p:cNvSpPr txBox="1"/>
          <p:nvPr/>
        </p:nvSpPr>
        <p:spPr>
          <a:xfrm>
            <a:off x="1864574" y="2378911"/>
            <a:ext cx="7768796" cy="1723508"/>
          </a:xfrm>
          <a:prstGeom prst="rect">
            <a:avLst/>
          </a:prstGeom>
          <a:noFill/>
          <a:ln>
            <a:noFill/>
          </a:ln>
        </p:spPr>
        <p:txBody>
          <a:bodyPr spcFirstLastPara="1" wrap="square" lIns="91425" tIns="45700" rIns="91425" bIns="45700" anchor="t" anchorCtr="0">
            <a:spAutoFit/>
          </a:bodyPr>
          <a:lstStyle/>
          <a:p>
            <a:r>
              <a:rPr lang="en-US" b="1" dirty="0"/>
              <a:t> </a:t>
            </a:r>
          </a:p>
          <a:p>
            <a:pPr algn="ctr"/>
            <a:endParaRPr lang="en-GB" sz="2800" dirty="0"/>
          </a:p>
          <a:p>
            <a:pPr algn="ctr"/>
            <a:r>
              <a:rPr lang="es-ES" sz="3200" dirty="0"/>
              <a:t>¿Cómo afecta la digitalización? 
¿Nuestra vida personal?</a:t>
            </a:r>
            <a:endParaRPr lang="en-GB" sz="3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1384995"/>
          </a:xfrm>
          <a:prstGeom prst="rect">
            <a:avLst/>
          </a:prstGeom>
          <a:noFill/>
        </p:spPr>
        <p:txBody>
          <a:bodyPr wrap="square">
            <a:spAutoFit/>
          </a:bodyPr>
          <a:lstStyle/>
          <a:p>
            <a:r>
              <a:rPr lang="es-ES" sz="2800" dirty="0">
                <a:solidFill>
                  <a:schemeClr val="bg1"/>
                </a:solidFill>
              </a:rPr>
              <a:t>El papel de la digitalización en nuestra vida profesional
</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1384954"/>
          </a:xfrm>
          <a:prstGeom prst="rect">
            <a:avLst/>
          </a:prstGeom>
          <a:noFill/>
          <a:ln>
            <a:noFill/>
          </a:ln>
        </p:spPr>
        <p:txBody>
          <a:bodyPr spcFirstLastPara="1" wrap="square" lIns="91425" tIns="45700" rIns="91425" bIns="45700" anchor="t" anchorCtr="0">
            <a:spAutoFit/>
          </a:bodyPr>
          <a:lstStyle/>
          <a:p>
            <a:pPr algn="ctr"/>
            <a:r>
              <a:rPr lang="es-ES" sz="2800" b="1" dirty="0"/>
              <a:t>Importancia de la digitalización en nuestra vida personal y profesional
</a:t>
            </a:r>
            <a:endParaRPr lang="en-US" sz="2800" b="1" dirty="0"/>
          </a:p>
        </p:txBody>
      </p:sp>
      <p:sp>
        <p:nvSpPr>
          <p:cNvPr id="147" name="Google Shape;147;p5"/>
          <p:cNvSpPr txBox="1"/>
          <p:nvPr/>
        </p:nvSpPr>
        <p:spPr>
          <a:xfrm>
            <a:off x="2382981" y="2382715"/>
            <a:ext cx="7768796" cy="2277506"/>
          </a:xfrm>
          <a:prstGeom prst="rect">
            <a:avLst/>
          </a:prstGeom>
          <a:noFill/>
          <a:ln>
            <a:noFill/>
          </a:ln>
        </p:spPr>
        <p:txBody>
          <a:bodyPr spcFirstLastPara="1" wrap="square" lIns="91425" tIns="45700" rIns="91425" bIns="45700" anchor="t" anchorCtr="0">
            <a:spAutoFit/>
          </a:bodyPr>
          <a:lstStyle/>
          <a:p>
            <a:r>
              <a:rPr lang="en-US" b="1" dirty="0"/>
              <a:t> </a:t>
            </a:r>
          </a:p>
          <a:p>
            <a:r>
              <a:rPr lang="es-ES" sz="2000" dirty="0"/>
              <a:t>Hay muchos aspectos del trabajo transformado digitalmente que pueden considerarse realmente geniales: mayor movilidad, menos necesidad de un espacio de trabajo dedicado, mayor productividad de nuevas herramientas, ¡etc.!
</a:t>
            </a:r>
            <a:r>
              <a:rPr lang="en-US" sz="24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1107955"/>
          </a:xfrm>
          <a:prstGeom prst="rect">
            <a:avLst/>
          </a:prstGeom>
          <a:noFill/>
          <a:ln>
            <a:noFill/>
          </a:ln>
        </p:spPr>
        <p:txBody>
          <a:bodyPr spcFirstLastPara="1" wrap="square" lIns="91425" tIns="45700" rIns="91425" bIns="45700" anchor="t" anchorCtr="0">
            <a:spAutoFit/>
          </a:bodyPr>
          <a:lstStyle/>
          <a:p>
            <a:pPr algn="ctr"/>
            <a:r>
              <a:rPr lang="es-ES" sz="2200" b="1" dirty="0"/>
              <a:t>Importancia de la digitalización en nuestro personal &amp; 
Vida profesional
</a:t>
            </a:r>
            <a:endParaRPr lang="en-US" sz="2200" b="1" dirty="0"/>
          </a:p>
        </p:txBody>
      </p:sp>
      <p:sp>
        <p:nvSpPr>
          <p:cNvPr id="147" name="Google Shape;147;p5"/>
          <p:cNvSpPr txBox="1"/>
          <p:nvPr/>
        </p:nvSpPr>
        <p:spPr>
          <a:xfrm>
            <a:off x="2606040" y="2237858"/>
            <a:ext cx="7095744" cy="2862282"/>
          </a:xfrm>
          <a:prstGeom prst="rect">
            <a:avLst/>
          </a:prstGeom>
          <a:noFill/>
          <a:ln>
            <a:noFill/>
          </a:ln>
        </p:spPr>
        <p:txBody>
          <a:bodyPr spcFirstLastPara="1" wrap="square" lIns="91425" tIns="45700" rIns="91425" bIns="45700" anchor="t" anchorCtr="0">
            <a:spAutoFit/>
          </a:bodyPr>
          <a:lstStyle/>
          <a:p>
            <a:pPr algn="just"/>
            <a:r>
              <a:rPr lang="es-ES" sz="2000" dirty="0"/>
              <a:t>La digitalización ha mejorado la flexibilidad tanto para los empleados como para los empleadores, impulsando la productividad y permitiendo una mayor integración de la vida laboral y personal. 
Si bien las computadoras portátiles y de escritorio siguen siendo las más utilizadas, los dispositivos móviles están "ganando la carrera", causando un cambio importante en el uso de los medios digitales en el hogar y en el trabajo.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4796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1200288"/>
          </a:xfrm>
          <a:prstGeom prst="rect">
            <a:avLst/>
          </a:prstGeom>
          <a:noFill/>
          <a:ln>
            <a:noFill/>
          </a:ln>
        </p:spPr>
        <p:txBody>
          <a:bodyPr spcFirstLastPara="1" wrap="square" lIns="91425" tIns="45700" rIns="91425" bIns="45700" anchor="t" anchorCtr="0">
            <a:spAutoFit/>
          </a:bodyPr>
          <a:lstStyle/>
          <a:p>
            <a:pPr algn="ctr"/>
            <a:r>
              <a:rPr lang="es-ES" sz="2400" b="1" dirty="0"/>
              <a:t>Importancia de la digitalización en nuestro personal &amp;
 Vida profesional
</a:t>
            </a:r>
            <a:endParaRPr lang="en-US" sz="2400" b="1" dirty="0"/>
          </a:p>
        </p:txBody>
      </p:sp>
      <p:sp>
        <p:nvSpPr>
          <p:cNvPr id="147" name="Google Shape;147;p5"/>
          <p:cNvSpPr txBox="1"/>
          <p:nvPr/>
        </p:nvSpPr>
        <p:spPr>
          <a:xfrm>
            <a:off x="2514600" y="2473541"/>
            <a:ext cx="7507224" cy="2985392"/>
          </a:xfrm>
          <a:prstGeom prst="rect">
            <a:avLst/>
          </a:prstGeom>
          <a:noFill/>
          <a:ln>
            <a:noFill/>
          </a:ln>
        </p:spPr>
        <p:txBody>
          <a:bodyPr spcFirstLastPara="1" wrap="square" lIns="91425" tIns="45700" rIns="91425" bIns="45700" anchor="t" anchorCtr="0">
            <a:spAutoFit/>
          </a:bodyPr>
          <a:lstStyle/>
          <a:p>
            <a:pPr algn="just"/>
            <a:r>
              <a:rPr lang="es-ES" sz="2000" dirty="0"/>
              <a:t>El tiempo de conexión en línea está aumentando, con personas que buscan información o satisfacer sus necesidades sociales y de entretenimiento. 
El compromiso de los medios digitales por razones privadas y profesionales aumenta constantemente en la vida cotidiana y las prácticas de las personas, y la digitalización afecta en gran medida la vida personal y profesional de las personas.
</a:t>
            </a:r>
            <a:r>
              <a:rPr lang="en-US" sz="24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93012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19" y="1508911"/>
            <a:ext cx="8450555" cy="1384954"/>
          </a:xfrm>
          <a:prstGeom prst="rect">
            <a:avLst/>
          </a:prstGeom>
          <a:noFill/>
          <a:ln>
            <a:noFill/>
          </a:ln>
        </p:spPr>
        <p:txBody>
          <a:bodyPr spcFirstLastPara="1" wrap="square" lIns="91425" tIns="45700" rIns="91425" bIns="45700" anchor="t" anchorCtr="0">
            <a:spAutoFit/>
          </a:bodyPr>
          <a:lstStyle/>
          <a:p>
            <a:pPr algn="ctr"/>
            <a:r>
              <a:rPr lang="es-ES" sz="2800" b="1" dirty="0"/>
              <a:t>Importancia de la digitalización en nuestra vida personal y profesional
</a:t>
            </a:r>
            <a:endParaRPr lang="en-US" sz="2800" b="1" dirty="0"/>
          </a:p>
        </p:txBody>
      </p:sp>
      <p:sp>
        <p:nvSpPr>
          <p:cNvPr id="147" name="Google Shape;147;p5"/>
          <p:cNvSpPr txBox="1"/>
          <p:nvPr/>
        </p:nvSpPr>
        <p:spPr>
          <a:xfrm>
            <a:off x="2624328" y="2822353"/>
            <a:ext cx="7333692" cy="3231614"/>
          </a:xfrm>
          <a:prstGeom prst="rect">
            <a:avLst/>
          </a:prstGeom>
          <a:noFill/>
          <a:ln>
            <a:noFill/>
          </a:ln>
        </p:spPr>
        <p:txBody>
          <a:bodyPr spcFirstLastPara="1" wrap="square" lIns="91425" tIns="45700" rIns="91425" bIns="45700" anchor="t" anchorCtr="0">
            <a:spAutoFit/>
          </a:bodyPr>
          <a:lstStyle/>
          <a:p>
            <a:pPr algn="just"/>
            <a:r>
              <a:rPr lang="es-ES" sz="2200" dirty="0"/>
              <a:t>¡La digitalización nos afecta a todos! Aunque experimentamos los beneficios de la digitalización en nuestro día a día profesional y personal, también hay aspectos negativos de los que debemos ser conscientes desde los primeros años. 
</a:t>
            </a:r>
            <a:endParaRPr lang="en-US" sz="2000" dirty="0"/>
          </a:p>
          <a:p>
            <a:r>
              <a:rPr lang="en-US" sz="2400" dirty="0"/>
              <a:t> </a:t>
            </a:r>
          </a:p>
          <a:p>
            <a:r>
              <a:rPr lang="en-US" sz="2400" b="1"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4660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15123" y="1395169"/>
            <a:ext cx="8450555" cy="1292621"/>
          </a:xfrm>
          <a:prstGeom prst="rect">
            <a:avLst/>
          </a:prstGeom>
          <a:noFill/>
          <a:ln>
            <a:noFill/>
          </a:ln>
        </p:spPr>
        <p:txBody>
          <a:bodyPr spcFirstLastPara="1" wrap="square" lIns="91425" tIns="45700" rIns="91425" bIns="45700" anchor="t" anchorCtr="0">
            <a:spAutoFit/>
          </a:bodyPr>
          <a:lstStyle/>
          <a:p>
            <a:pPr algn="ctr"/>
            <a:r>
              <a:rPr lang="es-ES" sz="2600" b="1" dirty="0"/>
              <a:t>Importancia de la digitalización en nuestra vida personal y profesional
</a:t>
            </a:r>
            <a:endParaRPr lang="en-US" sz="2600" b="1" dirty="0"/>
          </a:p>
        </p:txBody>
      </p:sp>
      <p:sp>
        <p:nvSpPr>
          <p:cNvPr id="147" name="Google Shape;147;p5"/>
          <p:cNvSpPr txBox="1"/>
          <p:nvPr/>
        </p:nvSpPr>
        <p:spPr>
          <a:xfrm>
            <a:off x="2779776" y="2501647"/>
            <a:ext cx="6830568" cy="2431394"/>
          </a:xfrm>
          <a:prstGeom prst="rect">
            <a:avLst/>
          </a:prstGeom>
          <a:noFill/>
          <a:ln>
            <a:noFill/>
          </a:ln>
        </p:spPr>
        <p:txBody>
          <a:bodyPr spcFirstLastPara="1" wrap="square" lIns="91425" tIns="45700" rIns="91425" bIns="45700" anchor="t" anchorCtr="0">
            <a:spAutoFit/>
          </a:bodyPr>
          <a:lstStyle/>
          <a:p>
            <a:pPr algn="just"/>
            <a:endParaRPr lang="en-US" sz="800" dirty="0"/>
          </a:p>
          <a:p>
            <a:pPr algn="just"/>
            <a:r>
              <a:rPr lang="es-ES" sz="2400" dirty="0"/>
              <a:t>Hay ciertas actitudes que debemos evitar en el contexto de la digitalización, al participar en una digitalización más significativa y beneficiosa.
</a:t>
            </a:r>
            <a:r>
              <a:rPr lang="en-US" sz="2400" dirty="0"/>
              <a:t> </a:t>
            </a:r>
          </a:p>
          <a:p>
            <a:r>
              <a:rPr lang="en-US" sz="2400" b="1"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5731425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567</Words>
  <Application>Microsoft Office PowerPoint</Application>
  <PresentationFormat>Panorámica</PresentationFormat>
  <Paragraphs>46</Paragraphs>
  <Slides>15</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Segoe UI</vt:lpstr>
      <vt:lpstr>Arial</vt:lpstr>
      <vt:lpstr>Calibri</vt:lpstr>
      <vt:lpstr>Quattrocento Sans</vt:lpstr>
      <vt:lpstr>Office Theme</vt:lpstr>
      <vt:lpstr>Cómo mejorar la digitalización personal para afectar mi puesto de trabajo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Marta Muñoz</cp:lastModifiedBy>
  <cp:revision>18</cp:revision>
  <dcterms:created xsi:type="dcterms:W3CDTF">2021-04-20T08:47:25Z</dcterms:created>
  <dcterms:modified xsi:type="dcterms:W3CDTF">2023-07-03T07:54:47Z</dcterms:modified>
</cp:coreProperties>
</file>