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Quattrocen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k7CqSQGDrg+BeLPRCxrAqJn9G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Quattrocento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QuattrocentoSans-bold.fntdata"/><Relationship Id="rId6" Type="http://schemas.openxmlformats.org/officeDocument/2006/relationships/slide" Target="slides/slide2.xml"/><Relationship Id="rId18" Type="http://schemas.openxmlformats.org/officeDocument/2006/relationships/font" Target="fonts/Quattrocento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5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4" name="Google Shape;224;p5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5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5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4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4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jp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489204" y="4051926"/>
            <a:ext cx="9578847" cy="606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2000"/>
              <a:buNone/>
            </a:pPr>
            <a:r>
              <a:rPr b="1" lang="pt-PT" sz="3200">
                <a:latin typeface="Arial"/>
                <a:ea typeface="Arial"/>
                <a:cs typeface="Arial"/>
                <a:sym typeface="Arial"/>
              </a:rPr>
              <a:t>Como analisar as necessidades futuras de competências profissionais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2474" y="1174035"/>
            <a:ext cx="6558564" cy="238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text, computer, indoor, person&#10;&#10;Description automatically generated" id="201" name="Google Shape;201;p57"/>
          <p:cNvPicPr preferRelativeResize="0"/>
          <p:nvPr/>
        </p:nvPicPr>
        <p:blipFill rotWithShape="1">
          <a:blip r:embed="rId3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202" name="Google Shape;202;p57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ACTIVIDADE </a:t>
            </a: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3" name="Google Shape;203;p57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7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7"/>
          <p:cNvSpPr txBox="1"/>
          <p:nvPr/>
        </p:nvSpPr>
        <p:spPr>
          <a:xfrm>
            <a:off x="443346" y="3096869"/>
            <a:ext cx="75302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Atividade de autorreflexão sobre a ANÁLISE SWOT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58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58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58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58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8"/>
          <p:cNvSpPr txBox="1"/>
          <p:nvPr/>
        </p:nvSpPr>
        <p:spPr>
          <a:xfrm>
            <a:off x="2042101" y="1468157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Atividade de autorreflexão sobre a ANÁLISE SWOT</a:t>
            </a:r>
            <a:endParaRPr/>
          </a:p>
        </p:txBody>
      </p:sp>
      <p:sp>
        <p:nvSpPr>
          <p:cNvPr id="218" name="Google Shape;218;p58"/>
          <p:cNvSpPr txBox="1"/>
          <p:nvPr/>
        </p:nvSpPr>
        <p:spPr>
          <a:xfrm>
            <a:off x="2457972" y="1808530"/>
            <a:ext cx="7768796" cy="3754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significa a afirmação abaixo?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"SWOT é fixe, mas os pensadores estratégicos sabem que há um ponto em que:</a:t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Os pontos fortes tornam-se pontos fracos; os pontos fracos tornam-se pontos fortes; </a:t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As oportunidades transformam-se em ameaças; as ameaças transformam-se em oportunidades. </a:t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Os empresários e líderes estratégicos encontram as melhores ideias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escondendo-se atrás da SWOT".</a:t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PT" sz="18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Richie Norton</a:t>
            </a:r>
            <a:endParaRPr b="0" i="0" sz="18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59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9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59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59"/>
          <p:cNvSpPr/>
          <p:nvPr/>
        </p:nvSpPr>
        <p:spPr>
          <a:xfrm>
            <a:off x="2042101" y="1171220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59"/>
          <p:cNvSpPr txBox="1"/>
          <p:nvPr/>
        </p:nvSpPr>
        <p:spPr>
          <a:xfrm>
            <a:off x="1811779" y="1533183"/>
            <a:ext cx="8450555" cy="4308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SOBRE COMPETÊNCIAS DE TRABALHO À DISTÂNCIA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9"/>
          <p:cNvSpPr txBox="1"/>
          <p:nvPr/>
        </p:nvSpPr>
        <p:spPr>
          <a:xfrm>
            <a:off x="2293619" y="2186131"/>
            <a:ext cx="7271005" cy="2831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competências em matéria de teletrabalho têm de ser constantemente actualizadas, tendo em conta a rápida evolução dos tempos.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compreensão das tendências do mercado de trabalho é importante para a procura e manutenção de emprego.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Fornece informações que afectam a vida financeira e social de um indivíduo, bem como o seu bem-estar.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 txBox="1"/>
          <p:nvPr/>
        </p:nvSpPr>
        <p:spPr>
          <a:xfrm>
            <a:off x="5185019" y="6117074"/>
            <a:ext cx="677164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PT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"Financiado pela União Europeia. Os pontos de vista e as opiniões expressas são as do(s) autor(es) e não refletem necessariamente a posição da União Europeia ou da Agência de Execução Europeia da Educação e da Cultura (EACEA). Nem a União Europeia nem a EACEA podem ser tidos como responsáveis por essas opiniões." 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PT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Número do Projeto: 2021-1-SE01-KA220-VET-000032922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974011"/>
            <a:ext cx="3810000" cy="189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/>
          <p:nvPr/>
        </p:nvSpPr>
        <p:spPr>
          <a:xfrm>
            <a:off x="10353554" y="57149"/>
            <a:ext cx="1838446" cy="7935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36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97323" y="3690456"/>
            <a:ext cx="7597354" cy="16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text, computer, indoor, person&#10;&#10;Description automatically generated" id="97" name="Google Shape;97;p49"/>
          <p:cNvPicPr preferRelativeResize="0"/>
          <p:nvPr/>
        </p:nvPicPr>
        <p:blipFill rotWithShape="1">
          <a:blip r:embed="rId3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98" name="Google Shape;98;p49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ACTIVIDADE 1</a:t>
            </a:r>
            <a:endParaRPr/>
          </a:p>
        </p:txBody>
      </p:sp>
      <p:sp>
        <p:nvSpPr>
          <p:cNvPr id="99" name="Google Shape;99;p49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49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9"/>
          <p:cNvSpPr txBox="1"/>
          <p:nvPr/>
        </p:nvSpPr>
        <p:spPr>
          <a:xfrm>
            <a:off x="443346" y="3096869"/>
            <a:ext cx="834403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Examinar e detetar necessidades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0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0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50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0"/>
          <p:cNvSpPr/>
          <p:nvPr/>
        </p:nvSpPr>
        <p:spPr>
          <a:xfrm>
            <a:off x="2001012" y="136195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0"/>
          <p:cNvSpPr txBox="1"/>
          <p:nvPr/>
        </p:nvSpPr>
        <p:spPr>
          <a:xfrm>
            <a:off x="1997420" y="1687922"/>
            <a:ext cx="8450555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Examinar e detetar necessidades </a:t>
            </a:r>
            <a:endParaRPr/>
          </a:p>
        </p:txBody>
      </p:sp>
      <p:sp>
        <p:nvSpPr>
          <p:cNvPr id="114" name="Google Shape;114;p50"/>
          <p:cNvSpPr txBox="1"/>
          <p:nvPr/>
        </p:nvSpPr>
        <p:spPr>
          <a:xfrm>
            <a:off x="2338300" y="1980290"/>
            <a:ext cx="7768796" cy="1723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é que é importante examinar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detetar necessidades?</a:t>
            </a:r>
            <a:endParaRPr/>
          </a:p>
        </p:txBody>
      </p:sp>
      <p:pic>
        <p:nvPicPr>
          <p:cNvPr id="115" name="Google Shape;115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51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1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1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1"/>
          <p:cNvSpPr/>
          <p:nvPr/>
        </p:nvSpPr>
        <p:spPr>
          <a:xfrm>
            <a:off x="1194350" y="1361950"/>
            <a:ext cx="9512100" cy="42651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1"/>
          <p:cNvSpPr txBox="1"/>
          <p:nvPr/>
        </p:nvSpPr>
        <p:spPr>
          <a:xfrm>
            <a:off x="1060798" y="1392275"/>
            <a:ext cx="10070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Importância da avaliação das necessidades de competências profissionais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1"/>
          <p:cNvSpPr txBox="1"/>
          <p:nvPr/>
        </p:nvSpPr>
        <p:spPr>
          <a:xfrm>
            <a:off x="2001012" y="2241267"/>
            <a:ext cx="7768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análise das necessidades é fundamental no contexto da melhoria e da qualidade.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identificação das necessidades é a base para uma conceção, planeamento e implementação eficazes, bem como para uma nova conceção, um novo planeamento e uma nova implementação.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▪"/>
            </a:pPr>
            <a:r>
              <a:rPr b="0" i="0" lang="pt-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caso do teletrabalho, as necessidades de competências devem ser constantemente investigadas em tempos de mudanças rápidas.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picture containing text, computer, indoor, person&#10;&#10;Description automatically generated" id="135" name="Google Shape;135;p52"/>
          <p:cNvPicPr preferRelativeResize="0"/>
          <p:nvPr/>
        </p:nvPicPr>
        <p:blipFill rotWithShape="1">
          <a:blip r:embed="rId3">
            <a:alphaModFix amt="27000"/>
          </a:blip>
          <a:srcRect b="7891" l="0" r="0" t="7892"/>
          <a:stretch/>
        </p:blipFill>
        <p:spPr>
          <a:xfrm>
            <a:off x="1" y="0"/>
            <a:ext cx="12191998" cy="6858000"/>
          </a:xfrm>
          <a:prstGeom prst="rect">
            <a:avLst/>
          </a:prstGeom>
          <a:solidFill>
            <a:srgbClr val="662483"/>
          </a:solidFill>
          <a:ln>
            <a:noFill/>
          </a:ln>
        </p:spPr>
      </p:pic>
      <p:sp>
        <p:nvSpPr>
          <p:cNvPr id="136" name="Google Shape;136;p52"/>
          <p:cNvSpPr txBox="1"/>
          <p:nvPr/>
        </p:nvSpPr>
        <p:spPr>
          <a:xfrm>
            <a:off x="342782" y="1157877"/>
            <a:ext cx="110826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</a:t>
            </a:r>
            <a:b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ACTIVIDADE </a:t>
            </a:r>
            <a:r>
              <a:rPr b="1" i="0" lang="pt-PT" sz="6000" u="none" cap="none" strike="noStrik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7" name="Google Shape;137;p52"/>
          <p:cNvSpPr/>
          <p:nvPr/>
        </p:nvSpPr>
        <p:spPr>
          <a:xfrm>
            <a:off x="0" y="6193737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2"/>
          <p:cNvSpPr/>
          <p:nvPr/>
        </p:nvSpPr>
        <p:spPr>
          <a:xfrm>
            <a:off x="10827521" y="138329"/>
            <a:ext cx="1364479" cy="3573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2357" y="219532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2"/>
          <p:cNvSpPr txBox="1"/>
          <p:nvPr/>
        </p:nvSpPr>
        <p:spPr>
          <a:xfrm>
            <a:off x="443346" y="3096869"/>
            <a:ext cx="753022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Instrumentos eficazes de avaliação das necessidades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53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53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53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3"/>
          <p:cNvSpPr/>
          <p:nvPr/>
        </p:nvSpPr>
        <p:spPr>
          <a:xfrm>
            <a:off x="2293620" y="1266589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3"/>
          <p:cNvSpPr txBox="1"/>
          <p:nvPr/>
        </p:nvSpPr>
        <p:spPr>
          <a:xfrm>
            <a:off x="2042101" y="1956942"/>
            <a:ext cx="845055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Instrumentos eficazes de avaliação das necessidades</a:t>
            </a:r>
            <a:endParaRPr/>
          </a:p>
        </p:txBody>
      </p:sp>
      <p:sp>
        <p:nvSpPr>
          <p:cNvPr id="152" name="Google Shape;152;p53"/>
          <p:cNvSpPr txBox="1"/>
          <p:nvPr/>
        </p:nvSpPr>
        <p:spPr>
          <a:xfrm>
            <a:off x="2382981" y="2768073"/>
            <a:ext cx="7768796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 é que podemos avaliar eficazmente as necessidades?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54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4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54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4"/>
          <p:cNvSpPr/>
          <p:nvPr/>
        </p:nvSpPr>
        <p:spPr>
          <a:xfrm>
            <a:off x="2042101" y="1171220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54"/>
          <p:cNvSpPr txBox="1"/>
          <p:nvPr/>
        </p:nvSpPr>
        <p:spPr>
          <a:xfrm>
            <a:off x="1817021" y="1250331"/>
            <a:ext cx="8450555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ANÁLISE SWOT como um método eficaz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instrumento de avaliação das necessidades - 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4"/>
          <p:cNvSpPr txBox="1"/>
          <p:nvPr/>
        </p:nvSpPr>
        <p:spPr>
          <a:xfrm>
            <a:off x="2042101" y="2450619"/>
            <a:ext cx="7741979" cy="178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Embora as necessidades possam ser efetivamente examinadas através de inquéritos, entrevistas, grupos de discussão, investigação documental, diários, questionários, etc., o que é considerado altamente eficaz na avaliação das necessidades é a </a:t>
            </a:r>
            <a:r>
              <a:rPr b="1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 SWOT</a:t>
            </a: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55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5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5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5"/>
          <p:cNvSpPr/>
          <p:nvPr/>
        </p:nvSpPr>
        <p:spPr>
          <a:xfrm>
            <a:off x="2042101" y="1171220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5"/>
          <p:cNvSpPr txBox="1"/>
          <p:nvPr/>
        </p:nvSpPr>
        <p:spPr>
          <a:xfrm>
            <a:off x="1753013" y="1193414"/>
            <a:ext cx="8450555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ANÁLISE SWOT como um método eficaz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instrumento de avaliação das necessidades - II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5"/>
          <p:cNvSpPr txBox="1"/>
          <p:nvPr/>
        </p:nvSpPr>
        <p:spPr>
          <a:xfrm>
            <a:off x="2045025" y="1900540"/>
            <a:ext cx="4491565" cy="3323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0" i="0" lang="pt-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análise SWOT é uma ferramenta (e um processo) de avaliação das necessidades bem conhecida que visa a qualidade e a eficácia. </a:t>
            </a:r>
            <a:endParaRPr/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b="0" i="0" lang="pt-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Ajuda a identificar:</a:t>
            </a:r>
            <a:endParaRPr/>
          </a:p>
          <a:p>
            <a:pPr indent="0" lvl="5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-os pontos fortes (S), </a:t>
            </a:r>
            <a:endParaRPr/>
          </a:p>
          <a:p>
            <a:pPr indent="0" lvl="5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-os pontos fracos (W), </a:t>
            </a:r>
            <a:endParaRPr/>
          </a:p>
          <a:p>
            <a:pPr indent="0" lvl="5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-as oportunidades (O) e </a:t>
            </a:r>
            <a:endParaRPr/>
          </a:p>
          <a:p>
            <a:pPr indent="0" lvl="5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-os fios (T) </a:t>
            </a:r>
            <a:endParaRPr/>
          </a:p>
          <a:p>
            <a:pPr indent="0" lvl="5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de um tema específico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wot Analysis&quot; Images – Browse 3,911 Stock Photos, Vectors, and Video |  Adobe Stock" id="181" name="Google Shape;181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1112" y="2108899"/>
            <a:ext cx="3182112" cy="199675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5"/>
          <p:cNvSpPr/>
          <p:nvPr/>
        </p:nvSpPr>
        <p:spPr>
          <a:xfrm>
            <a:off x="5971179" y="4247058"/>
            <a:ext cx="6096000" cy="123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https://www.google.com/url?sa=i&amp;url=https%3A%2F%2Fstock.adobe.com%2Fsearch%3Fk%3D%2522swot%2Banalysis%2522&amp;psig=AOvVaw03Jagd4VEyyz-ATh0yhZSp&amp;ust=1687807140492000&amp;source=images&amp;cd=vfe&amp;ved=0CBEQjRxqFwoTCIjDv9qR3_8CFQAAAAAdAAAAABAE</a:t>
            </a:r>
            <a:endParaRPr b="0" i="0" sz="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6"/>
          <p:cNvPicPr preferRelativeResize="0"/>
          <p:nvPr/>
        </p:nvPicPr>
        <p:blipFill rotWithShape="1">
          <a:blip r:embed="rId3">
            <a:alphaModFix/>
          </a:blip>
          <a:srcRect b="0" l="32474" r="0" t="11267"/>
          <a:stretch/>
        </p:blipFill>
        <p:spPr>
          <a:xfrm>
            <a:off x="0" y="-1"/>
            <a:ext cx="10642638" cy="576072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6"/>
          <p:cNvSpPr/>
          <p:nvPr/>
        </p:nvSpPr>
        <p:spPr>
          <a:xfrm>
            <a:off x="0" y="6198244"/>
            <a:ext cx="2293620" cy="525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56"/>
          <p:cNvPicPr preferRelativeResize="0"/>
          <p:nvPr/>
        </p:nvPicPr>
        <p:blipFill rotWithShape="1">
          <a:blip r:embed="rId3">
            <a:alphaModFix/>
          </a:blip>
          <a:srcRect b="0" l="26584" r="0" t="8332"/>
          <a:stretch/>
        </p:blipFill>
        <p:spPr>
          <a:xfrm rot="10800000">
            <a:off x="740226" y="968008"/>
            <a:ext cx="11451774" cy="588999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56"/>
          <p:cNvSpPr/>
          <p:nvPr/>
        </p:nvSpPr>
        <p:spPr>
          <a:xfrm>
            <a:off x="2042101" y="1171220"/>
            <a:ext cx="7858157" cy="3683000"/>
          </a:xfrm>
          <a:prstGeom prst="roundRect">
            <a:avLst>
              <a:gd fmla="val 7357" name="adj"/>
            </a:avLst>
          </a:prstGeom>
          <a:solidFill>
            <a:schemeClr val="lt1"/>
          </a:solidFill>
          <a:ln cap="flat" cmpd="sng" w="57150">
            <a:solidFill>
              <a:srgbClr val="66248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6"/>
          <p:cNvSpPr txBox="1"/>
          <p:nvPr/>
        </p:nvSpPr>
        <p:spPr>
          <a:xfrm>
            <a:off x="1817021" y="1250331"/>
            <a:ext cx="8450555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ANÁLISE SWOT como um método eficaz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instrumento de avaliação das necessidades - III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6"/>
          <p:cNvSpPr txBox="1"/>
          <p:nvPr/>
        </p:nvSpPr>
        <p:spPr>
          <a:xfrm>
            <a:off x="2199640" y="2196003"/>
            <a:ext cx="7244139" cy="141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▪"/>
            </a:pPr>
            <a:r>
              <a:rPr b="0" i="0" lang="pt-P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caso das futuras competências de trabalho à distância, a análise SWOT pode ajudar a identificar as competências essenciais para o futuro, abrindo caminho para um planeamento eficaz para satisfazer as necessidades futuras.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68051" y="174274"/>
            <a:ext cx="1013552" cy="181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5341" y="6255161"/>
            <a:ext cx="1964299" cy="4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2021-04-20T08:47:25Z</dcterms:created>
  <dc:creator>Gary</dc:creator>
</cp:coreProperties>
</file>