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315" r:id="rId4"/>
    <p:sldId id="333" r:id="rId5"/>
    <p:sldId id="331" r:id="rId6"/>
    <p:sldId id="334" r:id="rId7"/>
    <p:sldId id="325" r:id="rId8"/>
    <p:sldId id="332" r:id="rId9"/>
    <p:sldId id="335" r:id="rId10"/>
    <p:sldId id="327" r:id="rId11"/>
    <p:sldId id="329" r:id="rId12"/>
    <p:sldId id="336" r:id="rId13"/>
    <p:sldId id="306" r:id="rId14"/>
    <p:sldId id="29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attrocento Sans" panose="020B0502050000020003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jj9fbKpt+kEtIRH8yeD9dnAKJ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242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873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427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96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1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582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51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7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91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74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66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71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89204" y="405192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57070"/>
              </a:buClr>
              <a:buSzPts val="2000"/>
            </a:pPr>
            <a:r>
              <a:rPr lang="en-GB" sz="3200" b="1" dirty="0">
                <a:latin typeface="+mj-lt"/>
              </a:rPr>
              <a:t>Preparar a minha carreira para o futuro</a:t>
            </a: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740434" y="1361959"/>
            <a:ext cx="8395716" cy="4528034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40433" y="1471317"/>
            <a:ext cx="8450555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/>
              <a:t>Estratégias bem sucedidas de preparação para o futuro da carreira</a:t>
            </a:r>
          </a:p>
          <a:p>
            <a:pPr algn="ctr"/>
            <a:endParaRPr lang="en-US" sz="25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55850" y="2238717"/>
            <a:ext cx="839571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700" dirty="0"/>
              <a:t>Estratégias bem sucedidas de </a:t>
            </a:r>
            <a:r>
              <a:rPr lang="en-US" sz="1700" dirty="0" err="1"/>
              <a:t>preparação</a:t>
            </a:r>
            <a:r>
              <a:rPr lang="en-US" sz="1700" dirty="0"/>
              <a:t> da </a:t>
            </a:r>
            <a:r>
              <a:rPr lang="en-US" sz="1700" dirty="0" err="1"/>
              <a:t>carreira</a:t>
            </a:r>
            <a:r>
              <a:rPr lang="en-US" sz="1700" dirty="0"/>
              <a:t> para o </a:t>
            </a:r>
            <a:r>
              <a:rPr lang="en-US" sz="1700" dirty="0" err="1"/>
              <a:t>futuro</a:t>
            </a:r>
            <a:r>
              <a:rPr lang="en-US" sz="1700" dirty="0"/>
              <a:t>, assegurando que as suas competências e a </a:t>
            </a:r>
            <a:r>
              <a:rPr lang="en-US" sz="1700" dirty="0" err="1"/>
              <a:t>sua</a:t>
            </a:r>
            <a:r>
              <a:rPr lang="en-US" sz="1700" dirty="0"/>
              <a:t> </a:t>
            </a:r>
            <a:r>
              <a:rPr lang="en-US" sz="1700" dirty="0" err="1"/>
              <a:t>experiência</a:t>
            </a:r>
            <a:r>
              <a:rPr lang="en-US" sz="1700" dirty="0"/>
              <a:t> </a:t>
            </a:r>
            <a:r>
              <a:rPr lang="en-US" sz="1700" dirty="0" err="1"/>
              <a:t>profissional</a:t>
            </a:r>
            <a:r>
              <a:rPr lang="en-US" sz="1700" dirty="0"/>
              <a:t>, e a </a:t>
            </a:r>
            <a:r>
              <a:rPr lang="en-US" sz="1700" dirty="0" err="1"/>
              <a:t>carreira</a:t>
            </a:r>
            <a:r>
              <a:rPr lang="en-US" sz="1700" dirty="0"/>
              <a:t>,  </a:t>
            </a:r>
            <a:r>
              <a:rPr lang="en-US" sz="1700" dirty="0" err="1"/>
              <a:t>não</a:t>
            </a:r>
            <a:r>
              <a:rPr lang="en-US" sz="1700" dirty="0"/>
              <a:t> </a:t>
            </a:r>
            <a:r>
              <a:rPr lang="en-US" sz="1700" dirty="0" err="1"/>
              <a:t>ficam</a:t>
            </a:r>
            <a:r>
              <a:rPr lang="en-US" sz="1700" dirty="0"/>
              <a:t> para </a:t>
            </a:r>
            <a:r>
              <a:rPr lang="en-US" sz="1700" dirty="0" err="1"/>
              <a:t>atrás</a:t>
            </a:r>
            <a:r>
              <a:rPr lang="en-US" sz="1700" dirty="0"/>
              <a:t>: 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Aderir a uma organização "académica", que promove o desenvolvimento profissional contínuo e a aprendizagem ao longo da vida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Manter-se a par da tecnologia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Desenvolver as suas aptidões, competências e experiência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Ser um trabalhador "global"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Manter um "diário de sucesso" com todas as suas realizações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Desenvolver uma rede profissional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Acompanhar as tendências da profissão, do sector e da economia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Rever as suas opções de progressão na carreira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700" dirty="0"/>
              <a:t>Construir a sua resiliência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300" dirty="0"/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431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199640" y="1266589"/>
            <a:ext cx="832148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070572" y="1586032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Tomar medidas para preparar a carreira para o futuro - I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693397" y="2303790"/>
            <a:ext cx="6848856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/>
              <a:t>Em tempos de mudança, nada deve ser tomado como garantido em termos de emprego e de carreira.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/>
              <a:t>Temos de estar atentos e garantir que continuaremos a ter um emprego, que seremos bons no que fazemos e que seremos elegíveis para uma futura promoção.</a:t>
            </a: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4348148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123187" y="1614573"/>
            <a:ext cx="84505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Atuar no sentido de garantir o futuro da carreira - II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693396" y="2220272"/>
            <a:ext cx="731013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/>
              <a:t>Vivemos numa época de desafios e de rápidas mudanças.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/>
              <a:t>Não sabemos o que o futuro nos reserva em termos de emprego e de carreira.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200" dirty="0"/>
              <a:t>Se pensarmos e planearmos com antecedência e se dispusermos de um conjunto de estratégias bem sucedidas de preparação para o futuro da carreira, podemos assumir o controlo da nossa carreira futura a partir de hoje. </a:t>
            </a:r>
            <a:endParaRPr lang="en-US" sz="22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78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997420" y="1787826"/>
            <a:ext cx="84505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Importância de desenvolver as minhas </a:t>
            </a:r>
            <a:r>
              <a:rPr lang="en-US" sz="2400" b="1" dirty="0" err="1">
                <a:solidFill>
                  <a:schemeClr val="tx1"/>
                </a:solidFill>
              </a:rPr>
              <a:t>competências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interpessoais</a:t>
            </a:r>
            <a:r>
              <a:rPr lang="en-US" sz="2400" b="1" dirty="0">
                <a:solidFill>
                  <a:schemeClr val="tx1"/>
                </a:solidFill>
              </a:rPr>
              <a:t> para o futuro</a:t>
            </a:r>
            <a:endParaRPr lang="en-GB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382981" y="2768073"/>
            <a:ext cx="7768796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i="1" dirty="0"/>
              <a:t>"Preparar o seu emprego para o futuro </a:t>
            </a:r>
            <a:endParaRPr lang="en-US" sz="2400" dirty="0"/>
          </a:p>
          <a:p>
            <a:pPr algn="ctr"/>
            <a:r>
              <a:rPr lang="en-US" sz="2400" i="1" dirty="0"/>
              <a:t>significa estar sempre a pensar dois ou três passos à frente".</a:t>
            </a:r>
            <a:endParaRPr lang="en-US" sz="2400" dirty="0"/>
          </a:p>
          <a:p>
            <a:pPr algn="ctr"/>
            <a:r>
              <a:rPr lang="en-US" sz="2400" i="1" dirty="0"/>
              <a:t> </a:t>
            </a:r>
            <a:endParaRPr lang="en-US" sz="2400" dirty="0"/>
          </a:p>
          <a:p>
            <a:pPr algn="ctr"/>
            <a:r>
              <a:rPr lang="en-US" sz="2400" i="1" dirty="0"/>
              <a:t>Stock Steinberg</a:t>
            </a:r>
            <a:endParaRPr lang="en-US" sz="2400" dirty="0"/>
          </a:p>
          <a:p>
            <a:pPr algn="ctr"/>
            <a:r>
              <a:rPr lang="en-US" sz="2800" dirty="0"/>
              <a:t> </a:t>
            </a:r>
          </a:p>
          <a:p>
            <a:pPr algn="just"/>
            <a:endParaRPr lang="en-US" sz="24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4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"Financiado pela União Europeia. Os pontos de vista e as opiniões expressas são as do(s) autor(</a:t>
            </a:r>
            <a:r>
              <a:rPr lang="pt-PT" sz="10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e não refletem necessariamente a posição da União Europeia ou da Agência de Execução Europeia da Educação e da Cultura (EACEA). </a:t>
            </a: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Nem a União Europeia nem a EACEA podem ser tidos como responsáveis por essas opiniões."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 Projeto: 2021-1-SE01-KA220-VET-000032922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Definição de </a:t>
            </a:r>
            <a:r>
              <a:rPr lang="en-GB" sz="2800" dirty="0" err="1">
                <a:solidFill>
                  <a:schemeClr val="bg1"/>
                </a:solidFill>
              </a:rPr>
              <a:t>preparação</a:t>
            </a:r>
            <a:r>
              <a:rPr lang="en-GB" sz="2800" dirty="0">
                <a:solidFill>
                  <a:schemeClr val="bg1"/>
                </a:solidFill>
              </a:rPr>
              <a:t> da </a:t>
            </a:r>
            <a:r>
              <a:rPr lang="en-GB" sz="2800" dirty="0" err="1">
                <a:solidFill>
                  <a:schemeClr val="bg1"/>
                </a:solidFill>
              </a:rPr>
              <a:t>carreira</a:t>
            </a:r>
            <a:r>
              <a:rPr lang="en-GB" sz="2800" dirty="0">
                <a:solidFill>
                  <a:schemeClr val="bg1"/>
                </a:solidFill>
              </a:rPr>
              <a:t> para o </a:t>
            </a:r>
            <a:r>
              <a:rPr lang="en-GB" sz="2800" dirty="0" err="1">
                <a:solidFill>
                  <a:schemeClr val="bg1"/>
                </a:solidFill>
              </a:rPr>
              <a:t>futuro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32828" y="1750358"/>
            <a:ext cx="84505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Definição de </a:t>
            </a:r>
            <a:r>
              <a:rPr lang="en-US" sz="2800" b="1" dirty="0" err="1"/>
              <a:t>preparação</a:t>
            </a:r>
            <a:r>
              <a:rPr lang="en-US" sz="2800" b="1" dirty="0"/>
              <a:t> da </a:t>
            </a:r>
            <a:r>
              <a:rPr lang="en-US" sz="2800" b="1" dirty="0" err="1"/>
              <a:t>carreira</a:t>
            </a:r>
            <a:r>
              <a:rPr lang="en-US" sz="2800" b="1" dirty="0"/>
              <a:t> para o </a:t>
            </a:r>
            <a:r>
              <a:rPr lang="en-US" sz="2800" b="1" dirty="0" err="1"/>
              <a:t>futuro</a:t>
            </a:r>
            <a:endParaRPr lang="en-US" sz="28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45691" y="2187882"/>
            <a:ext cx="77687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O que significa preparar a sua carreira para o futuro?</a:t>
            </a:r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0" y="1518324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04812" y="1540904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Definição de preparação para o futuro da carreira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045690" y="2591362"/>
            <a:ext cx="776879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dirty="0"/>
              <a:t>Preparar a carreira para o futuro significa assumir o controlo </a:t>
            </a:r>
          </a:p>
          <a:p>
            <a:pPr algn="ctr"/>
            <a:r>
              <a:rPr lang="en-US" sz="2400" dirty="0"/>
              <a:t>do seu futuro, em termos de emprego e de carreira,</a:t>
            </a:r>
          </a:p>
          <a:p>
            <a:pPr algn="ctr"/>
            <a:r>
              <a:rPr lang="en-US" sz="2400" dirty="0"/>
              <a:t>e certificar-se de que possui as competências e a experiência necessárias para garantir o seu emprego e a sua carreira nos próximos anos. </a:t>
            </a: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4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2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5" y="3096869"/>
            <a:ext cx="951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Importância da preparação para o futuro da carreira</a:t>
            </a:r>
          </a:p>
        </p:txBody>
      </p:sp>
    </p:spTree>
    <p:extLst>
      <p:ext uri="{BB962C8B-B14F-4D97-AF65-F5344CB8AC3E}">
        <p14:creationId xmlns:p14="http://schemas.microsoft.com/office/powerpoint/2010/main" val="386929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832828" y="1805192"/>
            <a:ext cx="84505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Importância da </a:t>
            </a:r>
            <a:r>
              <a:rPr lang="en-US" sz="2800" b="1" dirty="0" err="1"/>
              <a:t>preparação</a:t>
            </a:r>
            <a:r>
              <a:rPr lang="en-US" sz="2800" b="1" dirty="0"/>
              <a:t> da </a:t>
            </a:r>
            <a:r>
              <a:rPr lang="en-US" sz="2800" b="1" dirty="0" err="1"/>
              <a:t>carreira</a:t>
            </a:r>
            <a:r>
              <a:rPr lang="en-US" sz="2800" b="1" dirty="0"/>
              <a:t> para o </a:t>
            </a:r>
            <a:r>
              <a:rPr lang="en-US" sz="2800" b="1" dirty="0" err="1"/>
              <a:t>futuro</a:t>
            </a:r>
            <a:endParaRPr lang="en-US" sz="28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45692" y="2615422"/>
            <a:ext cx="77687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Por que razão é importante preparar a carreira para o futuro?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8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575599" y="1361958"/>
            <a:ext cx="8579767" cy="3908693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04812" y="1453486"/>
            <a:ext cx="8450555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600" b="1" dirty="0"/>
              <a:t>Importância da preparação para o futuro da carreira </a:t>
            </a:r>
          </a:p>
          <a:p>
            <a:pPr algn="ctr"/>
            <a:endParaRPr lang="en-US" sz="3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001012" y="2039038"/>
            <a:ext cx="7947660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Vivemos em tempos de mudança desafiantes.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Não sabemos o que o futuro nos reserva em termos de emprego e de carreira.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Nos próximos anos, as nossas competências e experiência podem "ficar para trás" e podemos ter dificuldade em procurar outro emprego.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A </a:t>
            </a:r>
            <a:r>
              <a:rPr lang="en-US" sz="2200" dirty="0" err="1"/>
              <a:t>preparação</a:t>
            </a:r>
            <a:r>
              <a:rPr lang="en-US" sz="2200" dirty="0"/>
              <a:t> da </a:t>
            </a:r>
            <a:r>
              <a:rPr lang="en-US" sz="2200" dirty="0" err="1"/>
              <a:t>carreira</a:t>
            </a:r>
            <a:r>
              <a:rPr lang="en-US" sz="2200" dirty="0"/>
              <a:t> para o </a:t>
            </a:r>
            <a:r>
              <a:rPr lang="en-US" sz="2200" dirty="0" err="1"/>
              <a:t>futuro</a:t>
            </a:r>
            <a:r>
              <a:rPr lang="en-US" sz="2200" dirty="0"/>
              <a:t> é essencial para garantir que não se chega a um "beco sem saída" profissional.</a:t>
            </a:r>
          </a:p>
          <a:p>
            <a:pPr algn="ctr"/>
            <a:endParaRPr lang="en-GB" sz="2800"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8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noProof="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3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83440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Estratégias bem sucedidas de </a:t>
            </a:r>
            <a:r>
              <a:rPr lang="en-GB" sz="2800" dirty="0" err="1">
                <a:solidFill>
                  <a:schemeClr val="bg1"/>
                </a:solidFill>
              </a:rPr>
              <a:t>preparação</a:t>
            </a:r>
            <a:r>
              <a:rPr lang="en-GB" sz="2800" dirty="0">
                <a:solidFill>
                  <a:schemeClr val="bg1"/>
                </a:solidFill>
              </a:rPr>
              <a:t> da </a:t>
            </a:r>
            <a:r>
              <a:rPr lang="en-GB" sz="2800" dirty="0" err="1">
                <a:solidFill>
                  <a:schemeClr val="bg1"/>
                </a:solidFill>
              </a:rPr>
              <a:t>carreira</a:t>
            </a:r>
            <a:r>
              <a:rPr lang="en-GB" sz="2800" dirty="0">
                <a:solidFill>
                  <a:schemeClr val="bg1"/>
                </a:solidFill>
              </a:rPr>
              <a:t> para o </a:t>
            </a:r>
            <a:r>
              <a:rPr lang="en-GB" sz="2800" dirty="0" err="1">
                <a:solidFill>
                  <a:schemeClr val="bg1"/>
                </a:solidFill>
              </a:rPr>
              <a:t>futuro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53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549362" y="1361959"/>
            <a:ext cx="8765712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1704811" y="1781160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Estratégias bem sucedidas de preparação para o futuro da carreira</a:t>
            </a:r>
          </a:p>
        </p:txBody>
      </p:sp>
      <p:sp>
        <p:nvSpPr>
          <p:cNvPr id="147" name="Google Shape;147;p5"/>
          <p:cNvSpPr txBox="1"/>
          <p:nvPr/>
        </p:nvSpPr>
        <p:spPr>
          <a:xfrm>
            <a:off x="2045690" y="2528049"/>
            <a:ext cx="776879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Pode citar dois (2) casos de sucesso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de </a:t>
            </a:r>
            <a:r>
              <a:rPr lang="en-GB" sz="2800" dirty="0" err="1">
                <a:solidFill>
                  <a:schemeClr val="tx1"/>
                </a:solidFill>
              </a:rPr>
              <a:t>estratégias</a:t>
            </a:r>
            <a:r>
              <a:rPr lang="en-GB" sz="2800" dirty="0">
                <a:solidFill>
                  <a:schemeClr val="tx1"/>
                </a:solidFill>
              </a:rPr>
              <a:t> de </a:t>
            </a:r>
            <a:r>
              <a:rPr lang="en-GB" sz="2800" dirty="0" err="1">
                <a:solidFill>
                  <a:schemeClr val="tx1"/>
                </a:solidFill>
              </a:rPr>
              <a:t>preparação</a:t>
            </a:r>
            <a:r>
              <a:rPr lang="en-GB" sz="2800" dirty="0">
                <a:solidFill>
                  <a:schemeClr val="tx1"/>
                </a:solidFill>
              </a:rPr>
              <a:t> da </a:t>
            </a:r>
            <a:r>
              <a:rPr lang="en-GB" sz="2800" dirty="0" err="1">
                <a:solidFill>
                  <a:schemeClr val="tx1"/>
                </a:solidFill>
              </a:rPr>
              <a:t>carreira</a:t>
            </a:r>
            <a:r>
              <a:rPr lang="en-GB" sz="2800" dirty="0">
                <a:solidFill>
                  <a:schemeClr val="tx1"/>
                </a:solidFill>
              </a:rPr>
              <a:t> para o </a:t>
            </a:r>
            <a:r>
              <a:rPr lang="en-GB" sz="2800" dirty="0" err="1">
                <a:solidFill>
                  <a:schemeClr val="tx1"/>
                </a:solidFill>
              </a:rPr>
              <a:t>futuro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515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608</Words>
  <Application>Microsoft Office PowerPoint</Application>
  <PresentationFormat>Ecrã Panorâmico</PresentationFormat>
  <Paragraphs>61</Paragraphs>
  <Slides>14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Calibri</vt:lpstr>
      <vt:lpstr>Wingdings</vt:lpstr>
      <vt:lpstr>Segoe UI</vt:lpstr>
      <vt:lpstr>Arial</vt:lpstr>
      <vt:lpstr>Quattrocento Sans</vt:lpstr>
      <vt:lpstr>Office Theme</vt:lpstr>
      <vt:lpstr>Preparar a minha carreira para 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Remote Work</dc:title>
  <dc:creator>Gary</dc:creator>
  <cp:keywords>, docId:1B9177E4D43CA586C7FCF1126D7E3B71</cp:keywords>
  <cp:lastModifiedBy>João Paulo Pacheco - PM</cp:lastModifiedBy>
  <cp:revision>31</cp:revision>
  <dcterms:created xsi:type="dcterms:W3CDTF">2021-04-20T08:47:25Z</dcterms:created>
  <dcterms:modified xsi:type="dcterms:W3CDTF">2023-06-30T10:58:12Z</dcterms:modified>
</cp:coreProperties>
</file>