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97" r:id="rId3"/>
    <p:sldId id="315" r:id="rId4"/>
    <p:sldId id="333" r:id="rId5"/>
    <p:sldId id="331" r:id="rId6"/>
    <p:sldId id="334" r:id="rId7"/>
    <p:sldId id="325" r:id="rId8"/>
    <p:sldId id="332" r:id="rId9"/>
    <p:sldId id="335" r:id="rId10"/>
    <p:sldId id="327" r:id="rId11"/>
    <p:sldId id="329" r:id="rId12"/>
    <p:sldId id="336" r:id="rId13"/>
    <p:sldId id="306" r:id="rId14"/>
    <p:sldId id="2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13</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4654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321582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316551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153070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30491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234774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11</a:t>
            </a:fld>
            <a:endParaRPr/>
          </a:p>
        </p:txBody>
      </p:sp>
    </p:spTree>
    <p:extLst>
      <p:ext uri="{BB962C8B-B14F-4D97-AF65-F5344CB8AC3E}">
        <p14:creationId xmlns:p14="http://schemas.microsoft.com/office/powerpoint/2010/main" val="133666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229771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05192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s-ES" sz="3200" b="1" dirty="0">
                <a:latin typeface="+mj-lt"/>
              </a:rPr>
              <a:t>Preparando mi carrera para el futuro
</a:t>
            </a:r>
            <a:endParaRPr lang="en-GB" sz="3200" b="1"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73592" y="1361959"/>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t>Estrategias exitosas de preparación para el futuro profesional
</a:t>
            </a:r>
            <a:endParaRPr lang="en-US" sz="2500" b="1" dirty="0"/>
          </a:p>
        </p:txBody>
      </p:sp>
      <p:sp>
        <p:nvSpPr>
          <p:cNvPr id="147" name="Google Shape;147;p5"/>
          <p:cNvSpPr txBox="1"/>
          <p:nvPr/>
        </p:nvSpPr>
        <p:spPr>
          <a:xfrm>
            <a:off x="2036039" y="1800520"/>
            <a:ext cx="9128334" cy="4185721"/>
          </a:xfrm>
          <a:prstGeom prst="rect">
            <a:avLst/>
          </a:prstGeom>
          <a:noFill/>
          <a:ln>
            <a:noFill/>
          </a:ln>
        </p:spPr>
        <p:txBody>
          <a:bodyPr spcFirstLastPara="1" wrap="square" lIns="91425" tIns="45700" rIns="91425" bIns="45700" anchor="t" anchorCtr="0">
            <a:spAutoFit/>
          </a:bodyPr>
          <a:lstStyle/>
          <a:p>
            <a:r>
              <a:rPr lang="es-ES" sz="1700" dirty="0"/>
              <a:t>Estrategias exitosas de preparación para el futuro profesional, asegurando que sus habilidades y 
La experiencia laboral y profesional no se "quedará atrás":
Unirse a una organización "academia", que promueve el desarrollo profesional continuo y el aprendizaje permanente
Mantenerse experto en tecnología
Desarrollar sus habilidades, competencias y experiencia
Ser un trabajador "global"
Llevar un "diario de éxito" con todos tus logros
Desarrollo de una red profesional
Siguiendo las tendencias de la profesión, la industria y la economía
Revisar sus opciones para la progresión profesional
Construyendo su resiliencia
</a:t>
            </a:r>
            <a:endParaRPr lang="en-US" sz="2300"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16543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70572" y="1586032"/>
            <a:ext cx="8450555" cy="830956"/>
          </a:xfrm>
          <a:prstGeom prst="rect">
            <a:avLst/>
          </a:prstGeom>
          <a:noFill/>
          <a:ln>
            <a:noFill/>
          </a:ln>
        </p:spPr>
        <p:txBody>
          <a:bodyPr spcFirstLastPara="1" wrap="square" lIns="91425" tIns="45700" rIns="91425" bIns="45700" anchor="t" anchorCtr="0">
            <a:spAutoFit/>
          </a:bodyPr>
          <a:lstStyle/>
          <a:p>
            <a:pPr algn="ctr"/>
            <a:r>
              <a:rPr lang="es-ES" sz="2400" b="1" dirty="0">
                <a:solidFill>
                  <a:schemeClr val="tx1"/>
                </a:solidFill>
              </a:rPr>
              <a:t>Tomar medidas para garantizar el futuro profesional </a:t>
            </a:r>
            <a:r>
              <a:rPr lang="en-GB" sz="2400" b="1" dirty="0">
                <a:solidFill>
                  <a:schemeClr val="tx1"/>
                </a:solidFill>
              </a:rPr>
              <a:t>- I</a:t>
            </a:r>
          </a:p>
          <a:p>
            <a:pPr algn="ctr"/>
            <a:endParaRPr lang="en-US" sz="2400" b="1" dirty="0">
              <a:solidFill>
                <a:schemeClr val="tx1"/>
              </a:solidFill>
            </a:endParaRPr>
          </a:p>
        </p:txBody>
      </p:sp>
      <p:sp>
        <p:nvSpPr>
          <p:cNvPr id="147" name="Google Shape;147;p5"/>
          <p:cNvSpPr txBox="1"/>
          <p:nvPr/>
        </p:nvSpPr>
        <p:spPr>
          <a:xfrm>
            <a:off x="2693397" y="2303790"/>
            <a:ext cx="6848856" cy="2462172"/>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s-ES" sz="2200" dirty="0"/>
              <a:t>En tiempos cambiantes, nada debe darse por sentado en cuanto a trabajo y carrera. 
Necesitamos estar alertas y asegurarnos de que todavía tendremos un trabajo, ser buenos en lo que hacemos y ser elegibles para una promoción futura.
</a:t>
            </a:r>
            <a:endParaRPr lang="en-GB" sz="2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271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123187" y="1498827"/>
            <a:ext cx="8450555" cy="830956"/>
          </a:xfrm>
          <a:prstGeom prst="rect">
            <a:avLst/>
          </a:prstGeom>
          <a:noFill/>
          <a:ln>
            <a:noFill/>
          </a:ln>
        </p:spPr>
        <p:txBody>
          <a:bodyPr spcFirstLastPara="1" wrap="square" lIns="91425" tIns="45700" rIns="91425" bIns="45700" anchor="t" anchorCtr="0">
            <a:spAutoFit/>
          </a:bodyPr>
          <a:lstStyle/>
          <a:p>
            <a:pPr algn="ctr"/>
            <a:r>
              <a:rPr lang="es-ES" sz="2400" b="1" dirty="0">
                <a:solidFill>
                  <a:schemeClr val="tx1"/>
                </a:solidFill>
              </a:rPr>
              <a:t>Tomar medidas para garantizar el futuro profesional </a:t>
            </a:r>
            <a:r>
              <a:rPr lang="en-GB" sz="2400" b="1" dirty="0">
                <a:solidFill>
                  <a:schemeClr val="tx1"/>
                </a:solidFill>
              </a:rPr>
              <a:t>- II</a:t>
            </a:r>
          </a:p>
          <a:p>
            <a:pPr algn="ctr"/>
            <a:endParaRPr lang="en-US" sz="2400" b="1" dirty="0">
              <a:solidFill>
                <a:schemeClr val="tx1"/>
              </a:solidFill>
            </a:endParaRPr>
          </a:p>
        </p:txBody>
      </p:sp>
      <p:sp>
        <p:nvSpPr>
          <p:cNvPr id="147" name="Google Shape;147;p5"/>
          <p:cNvSpPr txBox="1"/>
          <p:nvPr/>
        </p:nvSpPr>
        <p:spPr>
          <a:xfrm>
            <a:off x="2440930" y="1956136"/>
            <a:ext cx="7310139" cy="2800726"/>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s-ES" sz="2200" dirty="0"/>
              <a:t>Vivimos en tiempos desafiantes y rápidamente cambiantes. 
No sabemos lo que nos depara el futuro en cuanto al trabajo y la carrera. 
Con previsión y planificación y con un conjunto de herramientas de estrategias exitosas a prueba de futuro, podemos tomar el control de nuestra futura carrera a partir de hoy. </a:t>
            </a:r>
            <a:endParaRPr lang="en-US" sz="2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23778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787826"/>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solidFill>
                  <a:schemeClr val="tx1"/>
                </a:solidFill>
              </a:rPr>
              <a:t>Importancia de desarrollar mis habilidades blandas para el futuro
</a:t>
            </a:r>
            <a:endParaRPr lang="en-US" sz="2400" b="1" dirty="0">
              <a:solidFill>
                <a:schemeClr val="tx1"/>
              </a:solidFill>
            </a:endParaRPr>
          </a:p>
        </p:txBody>
      </p:sp>
      <p:sp>
        <p:nvSpPr>
          <p:cNvPr id="147" name="Google Shape;147;p5"/>
          <p:cNvSpPr txBox="1"/>
          <p:nvPr/>
        </p:nvSpPr>
        <p:spPr>
          <a:xfrm>
            <a:off x="2382981" y="2768073"/>
            <a:ext cx="7768796" cy="2369839"/>
          </a:xfrm>
          <a:prstGeom prst="rect">
            <a:avLst/>
          </a:prstGeom>
          <a:noFill/>
          <a:ln>
            <a:noFill/>
          </a:ln>
        </p:spPr>
        <p:txBody>
          <a:bodyPr spcFirstLastPara="1" wrap="square" lIns="91425" tIns="45700" rIns="91425" bIns="45700" anchor="t" anchorCtr="0">
            <a:spAutoFit/>
          </a:bodyPr>
          <a:lstStyle/>
          <a:p>
            <a:pPr algn="ctr"/>
            <a:r>
              <a:rPr lang="en-US" sz="2400" i="1" dirty="0"/>
              <a:t>“</a:t>
            </a:r>
            <a:r>
              <a:rPr lang="es-ES" sz="2400" i="1" dirty="0"/>
              <a:t>Preparando su trabajo para el futuro 
significa pensar siempre dos o tres pasos por delante".
</a:t>
            </a:r>
            <a:r>
              <a:rPr lang="en-US" sz="2400" i="1" dirty="0"/>
              <a:t> </a:t>
            </a:r>
            <a:endParaRPr lang="en-US" sz="2400" dirty="0"/>
          </a:p>
          <a:p>
            <a:pPr algn="ctr"/>
            <a:r>
              <a:rPr lang="en-US" sz="2400" i="1" dirty="0"/>
              <a:t>Stock Steinberg</a:t>
            </a:r>
            <a:endParaRPr lang="en-US" sz="2400" dirty="0"/>
          </a:p>
          <a:p>
            <a:pPr algn="ctr"/>
            <a:r>
              <a:rPr lang="en-US" sz="28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es-ES" sz="2800" dirty="0">
                <a:solidFill>
                  <a:schemeClr val="bg1"/>
                </a:solidFill>
              </a:rPr>
              <a:t>Definición de carrera a prueba de futuro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32828" y="1750358"/>
            <a:ext cx="8450555" cy="954067"/>
          </a:xfrm>
          <a:prstGeom prst="rect">
            <a:avLst/>
          </a:prstGeom>
          <a:noFill/>
          <a:ln>
            <a:noFill/>
          </a:ln>
        </p:spPr>
        <p:txBody>
          <a:bodyPr spcFirstLastPara="1" wrap="square" lIns="91425" tIns="45700" rIns="91425" bIns="45700" anchor="t" anchorCtr="0">
            <a:spAutoFit/>
          </a:bodyPr>
          <a:lstStyle/>
          <a:p>
            <a:pPr algn="ctr"/>
            <a:r>
              <a:rPr lang="es-ES" sz="2800" b="1" dirty="0"/>
              <a:t>Definición de carrera a prueba de futuro
</a:t>
            </a:r>
            <a:endParaRPr lang="en-US" sz="2800" b="1" dirty="0"/>
          </a:p>
        </p:txBody>
      </p:sp>
      <p:sp>
        <p:nvSpPr>
          <p:cNvPr id="147" name="Google Shape;147;p5"/>
          <p:cNvSpPr txBox="1"/>
          <p:nvPr/>
        </p:nvSpPr>
        <p:spPr>
          <a:xfrm>
            <a:off x="2045691" y="2187882"/>
            <a:ext cx="7768796" cy="1815841"/>
          </a:xfrm>
          <a:prstGeom prst="rect">
            <a:avLst/>
          </a:prstGeom>
          <a:noFill/>
          <a:ln>
            <a:noFill/>
          </a:ln>
        </p:spPr>
        <p:txBody>
          <a:bodyPr spcFirstLastPara="1" wrap="square" lIns="91425" tIns="45700" rIns="91425" bIns="45700" anchor="t" anchorCtr="0">
            <a:spAutoFit/>
          </a:bodyPr>
          <a:lstStyle/>
          <a:p>
            <a:pPr algn="ctr"/>
            <a:endParaRPr lang="en-GB" sz="2800" dirty="0">
              <a:solidFill>
                <a:srgbClr val="002060"/>
              </a:solidFill>
            </a:endParaRPr>
          </a:p>
          <a:p>
            <a:pPr algn="ctr"/>
            <a:r>
              <a:rPr lang="es-ES" sz="2800" dirty="0">
                <a:solidFill>
                  <a:schemeClr val="tx1"/>
                </a:solidFill>
              </a:rPr>
              <a:t>¿Qué significa preparar tu carrera para el futuro?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954067"/>
          </a:xfrm>
          <a:prstGeom prst="rect">
            <a:avLst/>
          </a:prstGeom>
          <a:noFill/>
          <a:ln>
            <a:noFill/>
          </a:ln>
        </p:spPr>
        <p:txBody>
          <a:bodyPr spcFirstLastPara="1" wrap="square" lIns="91425" tIns="45700" rIns="91425" bIns="45700" anchor="t" anchorCtr="0">
            <a:spAutoFit/>
          </a:bodyPr>
          <a:lstStyle/>
          <a:p>
            <a:pPr algn="ctr"/>
            <a:r>
              <a:rPr lang="es-ES" sz="2800" b="1" dirty="0"/>
              <a:t>Definición de carrera a prueba de futuro
</a:t>
            </a:r>
            <a:endParaRPr lang="en-US" sz="2800" b="1" dirty="0"/>
          </a:p>
        </p:txBody>
      </p:sp>
      <p:sp>
        <p:nvSpPr>
          <p:cNvPr id="147" name="Google Shape;147;p5"/>
          <p:cNvSpPr txBox="1"/>
          <p:nvPr/>
        </p:nvSpPr>
        <p:spPr>
          <a:xfrm>
            <a:off x="2045691" y="2200604"/>
            <a:ext cx="7768796" cy="2739171"/>
          </a:xfrm>
          <a:prstGeom prst="rect">
            <a:avLst/>
          </a:prstGeom>
          <a:noFill/>
          <a:ln>
            <a:noFill/>
          </a:ln>
        </p:spPr>
        <p:txBody>
          <a:bodyPr spcFirstLastPara="1" wrap="square" lIns="91425" tIns="45700" rIns="91425" bIns="45700" anchor="t" anchorCtr="0">
            <a:spAutoFit/>
          </a:bodyPr>
          <a:lstStyle/>
          <a:p>
            <a:pPr algn="ctr"/>
            <a:r>
              <a:rPr lang="es-ES" sz="2400" dirty="0"/>
              <a:t>Preparar el futuro profesional significa tomar el control 
de su futuro, en cuanto a trabajo y carrera,
y asegurarse de que tendrá las habilidades y la experiencia necesarias para garantizar su trabajo y carrera en los próximos años. 
</a:t>
            </a:r>
            <a:r>
              <a:rPr lang="en-US" sz="2400" dirty="0"/>
              <a:t> </a:t>
            </a:r>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0342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1384995"/>
          </a:xfrm>
          <a:prstGeom prst="rect">
            <a:avLst/>
          </a:prstGeom>
          <a:noFill/>
        </p:spPr>
        <p:txBody>
          <a:bodyPr wrap="square">
            <a:spAutoFit/>
          </a:bodyPr>
          <a:lstStyle/>
          <a:p>
            <a:r>
              <a:rPr lang="es-ES" sz="2800" dirty="0">
                <a:solidFill>
                  <a:schemeClr val="bg1"/>
                </a:solidFill>
              </a:rPr>
              <a:t>Importancia de la preparación profesional para el futuro
</a:t>
            </a:r>
            <a:endParaRPr lang="en-GB" sz="2800" dirty="0">
              <a:solidFill>
                <a:schemeClr val="bg1"/>
              </a:solidFill>
            </a:endParaRPr>
          </a:p>
        </p:txBody>
      </p:sp>
    </p:spTree>
    <p:extLst>
      <p:ext uri="{BB962C8B-B14F-4D97-AF65-F5344CB8AC3E}">
        <p14:creationId xmlns:p14="http://schemas.microsoft.com/office/powerpoint/2010/main" val="386929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32828" y="1805192"/>
            <a:ext cx="8450555" cy="1384954"/>
          </a:xfrm>
          <a:prstGeom prst="rect">
            <a:avLst/>
          </a:prstGeom>
          <a:noFill/>
          <a:ln>
            <a:noFill/>
          </a:ln>
        </p:spPr>
        <p:txBody>
          <a:bodyPr spcFirstLastPara="1" wrap="square" lIns="91425" tIns="45700" rIns="91425" bIns="45700" anchor="t" anchorCtr="0">
            <a:spAutoFit/>
          </a:bodyPr>
          <a:lstStyle/>
          <a:p>
            <a:pPr algn="ctr"/>
            <a:r>
              <a:rPr lang="es-ES" sz="2800" b="1" dirty="0"/>
              <a:t>Importancia de la preparación profesional para el futuro
</a:t>
            </a:r>
            <a:endParaRPr lang="en-US" sz="2800" b="1" dirty="0"/>
          </a:p>
        </p:txBody>
      </p:sp>
      <p:sp>
        <p:nvSpPr>
          <p:cNvPr id="147" name="Google Shape;147;p5"/>
          <p:cNvSpPr txBox="1"/>
          <p:nvPr/>
        </p:nvSpPr>
        <p:spPr>
          <a:xfrm>
            <a:off x="2045691" y="2200604"/>
            <a:ext cx="7768796" cy="1815841"/>
          </a:xfrm>
          <a:prstGeom prst="rect">
            <a:avLst/>
          </a:prstGeom>
          <a:noFill/>
          <a:ln>
            <a:noFill/>
          </a:ln>
        </p:spPr>
        <p:txBody>
          <a:bodyPr spcFirstLastPara="1" wrap="square" lIns="91425" tIns="45700" rIns="91425" bIns="45700" anchor="t" anchorCtr="0">
            <a:spAutoFit/>
          </a:bodyPr>
          <a:lstStyle/>
          <a:p>
            <a:pPr algn="ctr"/>
            <a:endParaRPr lang="en-GB" sz="2800" dirty="0">
              <a:solidFill>
                <a:srgbClr val="002060"/>
              </a:solidFill>
            </a:endParaRPr>
          </a:p>
          <a:p>
            <a:pPr algn="ctr"/>
            <a:r>
              <a:rPr lang="es-ES" sz="2800" dirty="0">
                <a:solidFill>
                  <a:schemeClr val="tx1"/>
                </a:solidFill>
              </a:rPr>
              <a:t>¿Por qué es importante preparar tu carrera para el futuro?
</a:t>
            </a:r>
            <a:endParaRPr lang="en-GB" sz="2800" dirty="0">
              <a:solidFill>
                <a:schemeClr val="tx1"/>
              </a:solidFil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7648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453486"/>
            <a:ext cx="8450555" cy="1292621"/>
          </a:xfrm>
          <a:prstGeom prst="rect">
            <a:avLst/>
          </a:prstGeom>
          <a:noFill/>
          <a:ln>
            <a:noFill/>
          </a:ln>
        </p:spPr>
        <p:txBody>
          <a:bodyPr spcFirstLastPara="1" wrap="square" lIns="91425" tIns="45700" rIns="91425" bIns="45700" anchor="t" anchorCtr="0">
            <a:spAutoFit/>
          </a:bodyPr>
          <a:lstStyle/>
          <a:p>
            <a:pPr algn="ctr"/>
            <a:r>
              <a:rPr lang="es-ES" sz="2600" b="1" dirty="0"/>
              <a:t>Importancia de la preparación profesional para el futuro 
</a:t>
            </a:r>
            <a:endParaRPr lang="en-US" sz="3200" b="1" dirty="0"/>
          </a:p>
        </p:txBody>
      </p:sp>
      <p:sp>
        <p:nvSpPr>
          <p:cNvPr id="147" name="Google Shape;147;p5"/>
          <p:cNvSpPr txBox="1"/>
          <p:nvPr/>
        </p:nvSpPr>
        <p:spPr>
          <a:xfrm>
            <a:off x="2001012" y="2039038"/>
            <a:ext cx="7947660" cy="3477835"/>
          </a:xfrm>
          <a:prstGeom prst="rect">
            <a:avLst/>
          </a:prstGeom>
          <a:noFill/>
          <a:ln>
            <a:noFill/>
          </a:ln>
        </p:spPr>
        <p:txBody>
          <a:bodyPr spcFirstLastPara="1" wrap="square" lIns="91425" tIns="45700" rIns="91425" bIns="45700" anchor="t" anchorCtr="0">
            <a:spAutoFit/>
          </a:bodyPr>
          <a:lstStyle/>
          <a:p>
            <a:pPr marL="342900" indent="-342900">
              <a:buFont typeface="Wingdings" panose="05000000000000000000" pitchFamily="2" charset="2"/>
              <a:buChar char="§"/>
            </a:pPr>
            <a:r>
              <a:rPr lang="es-ES" sz="2200" dirty="0"/>
              <a:t>Vivimos en tiempos cambiantes desafiantes. 
No sabemos lo que nos depara el futuro en cuanto al trabajo y la carrera. 
En los próximos años, nuestras habilidades y experiencia pueden "quedarse atrás" y podemos tener dificultades para buscar otro trabajo. 
La garantía de futuro profesional es esencial para asegurarnos de que no lleguemos a un "callejón sin salida" profesional.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9368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1384995"/>
          </a:xfrm>
          <a:prstGeom prst="rect">
            <a:avLst/>
          </a:prstGeom>
          <a:noFill/>
        </p:spPr>
        <p:txBody>
          <a:bodyPr wrap="square">
            <a:spAutoFit/>
          </a:bodyPr>
          <a:lstStyle/>
          <a:p>
            <a:r>
              <a:rPr lang="es-ES" sz="2800" dirty="0">
                <a:solidFill>
                  <a:schemeClr val="bg1"/>
                </a:solidFill>
              </a:rPr>
              <a:t>Estrategias exitosas de preparación para el futuro profesional
</a:t>
            </a:r>
            <a:endParaRPr lang="en-GB" sz="2800" dirty="0">
              <a:solidFill>
                <a:schemeClr val="bg1"/>
              </a:solidFill>
            </a:endParaRPr>
          </a:p>
        </p:txBody>
      </p:sp>
    </p:spTree>
    <p:extLst>
      <p:ext uri="{BB962C8B-B14F-4D97-AF65-F5344CB8AC3E}">
        <p14:creationId xmlns:p14="http://schemas.microsoft.com/office/powerpoint/2010/main" val="201553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1" y="1781160"/>
            <a:ext cx="8450555" cy="1384954"/>
          </a:xfrm>
          <a:prstGeom prst="rect">
            <a:avLst/>
          </a:prstGeom>
          <a:noFill/>
          <a:ln>
            <a:noFill/>
          </a:ln>
        </p:spPr>
        <p:txBody>
          <a:bodyPr spcFirstLastPara="1" wrap="square" lIns="91425" tIns="45700" rIns="91425" bIns="45700" anchor="t" anchorCtr="0">
            <a:spAutoFit/>
          </a:bodyPr>
          <a:lstStyle/>
          <a:p>
            <a:pPr algn="ctr"/>
            <a:r>
              <a:rPr lang="es-ES" sz="2800" b="1" dirty="0"/>
              <a:t>Estrategias exitosas de preparación para el futuro profesional
</a:t>
            </a:r>
            <a:endParaRPr lang="en-US" sz="2800" b="1" dirty="0"/>
          </a:p>
        </p:txBody>
      </p:sp>
      <p:sp>
        <p:nvSpPr>
          <p:cNvPr id="147" name="Google Shape;147;p5"/>
          <p:cNvSpPr txBox="1"/>
          <p:nvPr/>
        </p:nvSpPr>
        <p:spPr>
          <a:xfrm>
            <a:off x="2045691" y="2200604"/>
            <a:ext cx="7768796" cy="1815841"/>
          </a:xfrm>
          <a:prstGeom prst="rect">
            <a:avLst/>
          </a:prstGeom>
          <a:noFill/>
          <a:ln>
            <a:noFill/>
          </a:ln>
        </p:spPr>
        <p:txBody>
          <a:bodyPr spcFirstLastPara="1" wrap="square" lIns="91425" tIns="45700" rIns="91425" bIns="45700" anchor="t" anchorCtr="0">
            <a:spAutoFit/>
          </a:bodyPr>
          <a:lstStyle/>
          <a:p>
            <a:pPr algn="ctr"/>
            <a:endParaRPr lang="en-GB" sz="2800" dirty="0">
              <a:solidFill>
                <a:srgbClr val="002060"/>
              </a:solidFill>
            </a:endParaRPr>
          </a:p>
          <a:p>
            <a:pPr algn="ctr"/>
            <a:r>
              <a:rPr lang="es-ES" sz="2800" dirty="0">
                <a:solidFill>
                  <a:schemeClr val="tx1"/>
                </a:solidFill>
              </a:rPr>
              <a:t>¿Puedes nombrar dos (2) exitosos? 
¿Estrategias profesionales a prueba de futuro?
</a:t>
            </a:r>
            <a:endParaRPr lang="en-GB" sz="2800" dirty="0">
              <a:solidFill>
                <a:schemeClr val="tx1"/>
              </a:solidFil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1785151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578</Words>
  <Application>Microsoft Office PowerPoint</Application>
  <PresentationFormat>Panorámica</PresentationFormat>
  <Paragraphs>40</Paragraphs>
  <Slides>14</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Segoe UI</vt:lpstr>
      <vt:lpstr>Quattrocento Sans</vt:lpstr>
      <vt:lpstr>Arial</vt:lpstr>
      <vt:lpstr>Calibri</vt:lpstr>
      <vt:lpstr>Wingdings</vt:lpstr>
      <vt:lpstr>Office Theme</vt:lpstr>
      <vt:lpstr>Preparando mi carrera para el futuro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Marta Muñoz</cp:lastModifiedBy>
  <cp:revision>31</cp:revision>
  <dcterms:created xsi:type="dcterms:W3CDTF">2021-04-20T08:47:25Z</dcterms:created>
  <dcterms:modified xsi:type="dcterms:W3CDTF">2023-07-04T09:51:11Z</dcterms:modified>
</cp:coreProperties>
</file>