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97" r:id="rId3"/>
    <p:sldId id="315" r:id="rId4"/>
    <p:sldId id="325" r:id="rId5"/>
    <p:sldId id="326" r:id="rId6"/>
    <p:sldId id="327" r:id="rId7"/>
    <p:sldId id="300" r:id="rId8"/>
    <p:sldId id="306" r:id="rId9"/>
    <p:sldId id="329" r:id="rId10"/>
    <p:sldId id="330" r:id="rId11"/>
    <p:sldId id="316" r:id="rId12"/>
    <p:sldId id="328" r:id="rId13"/>
    <p:sldId id="29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attrocento Sans" panose="020B0502050000020003"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4654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153070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5</a:t>
            </a:fld>
            <a:endParaRPr/>
          </a:p>
        </p:txBody>
      </p:sp>
    </p:spTree>
    <p:extLst>
      <p:ext uri="{BB962C8B-B14F-4D97-AF65-F5344CB8AC3E}">
        <p14:creationId xmlns:p14="http://schemas.microsoft.com/office/powerpoint/2010/main" val="375791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34774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133666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254858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379224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05192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sv-SE" sz="3200" b="1" dirty="0">
                <a:latin typeface="+mj-lt"/>
              </a:rPr>
              <a:t>Utveckla mina mjuka färdigheter för framtiden
</a:t>
            </a:r>
            <a:endParaRPr lang="en-GB" sz="3200" b="1"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372348"/>
            <a:ext cx="8450555" cy="430847"/>
          </a:xfrm>
          <a:prstGeom prst="rect">
            <a:avLst/>
          </a:prstGeom>
          <a:noFill/>
          <a:ln>
            <a:noFill/>
          </a:ln>
        </p:spPr>
        <p:txBody>
          <a:bodyPr spcFirstLastPara="1" wrap="square" lIns="91425" tIns="45700" rIns="91425" bIns="45700" anchor="t" anchorCtr="0">
            <a:spAutoFit/>
          </a:bodyPr>
          <a:lstStyle/>
          <a:p>
            <a:pPr algn="ctr"/>
            <a:r>
              <a:rPr lang="sv-SE" sz="2200" b="1" dirty="0">
                <a:solidFill>
                  <a:schemeClr val="tx1"/>
                </a:solidFill>
              </a:rPr>
              <a:t>Vikten av att utveckla mina mjuka färdigheter för framtiden</a:t>
            </a:r>
            <a:endParaRPr lang="en-US" sz="2400" b="1" dirty="0">
              <a:solidFill>
                <a:schemeClr val="tx1"/>
              </a:solidFill>
            </a:endParaRPr>
          </a:p>
        </p:txBody>
      </p:sp>
      <p:sp>
        <p:nvSpPr>
          <p:cNvPr id="147" name="Google Shape;147;p5"/>
          <p:cNvSpPr txBox="1"/>
          <p:nvPr/>
        </p:nvSpPr>
        <p:spPr>
          <a:xfrm>
            <a:off x="2560525" y="2025752"/>
            <a:ext cx="7324344" cy="3170058"/>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sv-SE" sz="2000" dirty="0"/>
              <a:t>Mjuka färdigheter blir lika viktiga som tekniska färdigheter. 
Det är inte bara viktigt att ha teknisk kunskap om saker, men det är också viktigt att effektivt kommunicera och interagera med de andra, behandla dem väl och hantera situationer framgångsrikt med effektiv tidshantering. 
I framtiden kommer det att finnas en enorm efterfrågan på dessa färdigheter. 
Det är därför det är ett måste att veta exakt vad mjuka färdigheter är och hur man förbättrar och utvecklar dem.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40143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noProof="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9843654" cy="954107"/>
          </a:xfrm>
          <a:prstGeom prst="rect">
            <a:avLst/>
          </a:prstGeom>
          <a:noFill/>
        </p:spPr>
        <p:txBody>
          <a:bodyPr wrap="square">
            <a:spAutoFit/>
          </a:bodyPr>
          <a:lstStyle/>
          <a:p>
            <a:r>
              <a:rPr lang="sv-SE" sz="2800" dirty="0">
                <a:solidFill>
                  <a:schemeClr val="bg1"/>
                </a:solidFill>
              </a:rPr>
              <a:t>Åtgärder för att utveckla mina mjuka färdigheter för framtiden
</a:t>
            </a:r>
            <a:endParaRPr lang="en-GB" sz="2800" dirty="0">
              <a:solidFill>
                <a:schemeClr val="bg1"/>
              </a:solidFill>
            </a:endParaRPr>
          </a:p>
        </p:txBody>
      </p:sp>
    </p:spTree>
    <p:extLst>
      <p:ext uri="{BB962C8B-B14F-4D97-AF65-F5344CB8AC3E}">
        <p14:creationId xmlns:p14="http://schemas.microsoft.com/office/powerpoint/2010/main" val="420126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787826"/>
            <a:ext cx="8450555" cy="1200288"/>
          </a:xfrm>
          <a:prstGeom prst="rect">
            <a:avLst/>
          </a:prstGeom>
          <a:noFill/>
          <a:ln>
            <a:noFill/>
          </a:ln>
        </p:spPr>
        <p:txBody>
          <a:bodyPr spcFirstLastPara="1" wrap="square" lIns="91425" tIns="45700" rIns="91425" bIns="45700" anchor="t" anchorCtr="0">
            <a:spAutoFit/>
          </a:bodyPr>
          <a:lstStyle/>
          <a:p>
            <a:pPr algn="ctr"/>
            <a:r>
              <a:rPr lang="sv-SE" sz="2400" b="1" dirty="0">
                <a:solidFill>
                  <a:schemeClr val="tx1"/>
                </a:solidFill>
              </a:rPr>
              <a:t>Vidta åtgärder för att utveckla mina mjuka färdigheter 
för framtiden
</a:t>
            </a:r>
            <a:endParaRPr lang="en-US" sz="2400" b="1" dirty="0">
              <a:solidFill>
                <a:schemeClr val="tx1"/>
              </a:solidFill>
            </a:endParaRPr>
          </a:p>
        </p:txBody>
      </p:sp>
      <p:sp>
        <p:nvSpPr>
          <p:cNvPr id="147" name="Google Shape;147;p5"/>
          <p:cNvSpPr txBox="1"/>
          <p:nvPr/>
        </p:nvSpPr>
        <p:spPr>
          <a:xfrm>
            <a:off x="1997420" y="2880359"/>
            <a:ext cx="8258969" cy="1200288"/>
          </a:xfrm>
          <a:prstGeom prst="rect">
            <a:avLst/>
          </a:prstGeom>
          <a:noFill/>
          <a:ln>
            <a:noFill/>
          </a:ln>
        </p:spPr>
        <p:txBody>
          <a:bodyPr spcFirstLastPara="1" wrap="square" lIns="91425" tIns="45700" rIns="91425" bIns="45700" anchor="t" anchorCtr="0">
            <a:spAutoFit/>
          </a:bodyPr>
          <a:lstStyle/>
          <a:p>
            <a:pPr algn="ctr"/>
            <a:r>
              <a:rPr lang="en-US" sz="2400" b="1" dirty="0"/>
              <a:t> </a:t>
            </a:r>
            <a:r>
              <a:rPr lang="sv-SE" sz="2400" dirty="0"/>
              <a:t>Vilka tre (3) mjuka färdigheter behöver du utveckla? 
Hur kan du uppnå detta?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40981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523220"/>
          </a:xfrm>
          <a:prstGeom prst="rect">
            <a:avLst/>
          </a:prstGeom>
          <a:noFill/>
        </p:spPr>
        <p:txBody>
          <a:bodyPr wrap="square">
            <a:spAutoFit/>
          </a:bodyPr>
          <a:lstStyle/>
          <a:p>
            <a:r>
              <a:rPr lang="sv-SE" sz="2800" dirty="0">
                <a:solidFill>
                  <a:schemeClr val="bg1"/>
                </a:solidFill>
              </a:rPr>
              <a:t>Vilka är de mjuka färdigheterna</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40433" y="1361959"/>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Mjuka</a:t>
            </a:r>
            <a:r>
              <a:rPr lang="en-US" sz="3200" b="1" dirty="0"/>
              <a:t> </a:t>
            </a:r>
            <a:r>
              <a:rPr lang="en-US" sz="3200" b="1" dirty="0" err="1"/>
              <a:t>färdigheter</a:t>
            </a:r>
            <a:r>
              <a:rPr lang="en-US" sz="3200" b="1" dirty="0"/>
              <a:t>
</a:t>
            </a:r>
          </a:p>
        </p:txBody>
      </p:sp>
      <p:sp>
        <p:nvSpPr>
          <p:cNvPr id="147" name="Google Shape;147;p5"/>
          <p:cNvSpPr txBox="1"/>
          <p:nvPr/>
        </p:nvSpPr>
        <p:spPr>
          <a:xfrm>
            <a:off x="2001012" y="1839928"/>
            <a:ext cx="7768796" cy="3708667"/>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sv-SE" sz="2300" dirty="0"/>
              <a:t>Mjuka färdigheter är färdigheter relaterade till personlighetsdrag och attityder. 
De är icke-tekniska färdigheter som gör det möjligt för någon att interagera effektivt och harmoniskt med andra. 
De anses vara viktiga för organisationer och kan påverka kultur, tankesätt, ledarskap, attityder och beteenden. 
De är svåra att lära sig, mäta och utvärdera. </a:t>
            </a:r>
            <a:endParaRPr lang="en-US" sz="2800"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Hårda</a:t>
            </a:r>
            <a:r>
              <a:rPr lang="en-US" sz="3200" b="1" dirty="0"/>
              <a:t> </a:t>
            </a:r>
            <a:r>
              <a:rPr lang="en-US" sz="3200" b="1" dirty="0" err="1"/>
              <a:t>färdigheter</a:t>
            </a:r>
            <a:r>
              <a:rPr lang="en-US" sz="3200" b="1" dirty="0"/>
              <a:t>
</a:t>
            </a:r>
          </a:p>
        </p:txBody>
      </p:sp>
      <p:sp>
        <p:nvSpPr>
          <p:cNvPr id="147" name="Google Shape;147;p5"/>
          <p:cNvSpPr txBox="1"/>
          <p:nvPr/>
        </p:nvSpPr>
        <p:spPr>
          <a:xfrm>
            <a:off x="2001012" y="2064342"/>
            <a:ext cx="7768796" cy="2431394"/>
          </a:xfrm>
          <a:prstGeom prst="rect">
            <a:avLst/>
          </a:prstGeom>
          <a:noFill/>
          <a:ln>
            <a:noFill/>
          </a:ln>
        </p:spPr>
        <p:txBody>
          <a:bodyPr spcFirstLastPara="1" wrap="square" lIns="91425" tIns="45700" rIns="91425" bIns="45700" anchor="t" anchorCtr="0">
            <a:spAutoFit/>
          </a:bodyPr>
          <a:lstStyle/>
          <a:p>
            <a:endParaRPr lang="en-US" b="1" dirty="0"/>
          </a:p>
          <a:p>
            <a:pPr marL="342900" indent="-342900" algn="just">
              <a:buFont typeface="Wingdings" panose="05000000000000000000" pitchFamily="2" charset="2"/>
              <a:buChar char="§"/>
            </a:pPr>
            <a:r>
              <a:rPr lang="sv-SE" sz="2300" dirty="0"/>
              <a:t>De är motsatsen till mjuka färdigheter.
De är de tekniska färdigheterna och relaterar till allt vi lär oss i formell och icke-formell utbildning, oavsett om det är i grundutbildning eller forskarutbildning och länkar till informationen i vår läroplan, läggs till i vår profil och lyfts fram för rekryteraren i en rekryteringsprocess.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9368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503644" y="1526584"/>
            <a:ext cx="8450555" cy="1077178"/>
          </a:xfrm>
          <a:prstGeom prst="rect">
            <a:avLst/>
          </a:prstGeom>
          <a:noFill/>
          <a:ln>
            <a:noFill/>
          </a:ln>
        </p:spPr>
        <p:txBody>
          <a:bodyPr spcFirstLastPara="1" wrap="square" lIns="91425" tIns="45700" rIns="91425" bIns="45700" anchor="t" anchorCtr="0">
            <a:spAutoFit/>
          </a:bodyPr>
          <a:lstStyle/>
          <a:p>
            <a:pPr algn="ctr"/>
            <a:r>
              <a:rPr lang="sv-SE" sz="3200" b="1" dirty="0"/>
              <a:t>Exempel på kritiska mjuka färdigheter
</a:t>
            </a:r>
            <a:endParaRPr lang="en-US" sz="3200" b="1" dirty="0"/>
          </a:p>
        </p:txBody>
      </p:sp>
      <p:sp>
        <p:nvSpPr>
          <p:cNvPr id="147" name="Google Shape;147;p5"/>
          <p:cNvSpPr txBox="1"/>
          <p:nvPr/>
        </p:nvSpPr>
        <p:spPr>
          <a:xfrm>
            <a:off x="2001012" y="2064342"/>
            <a:ext cx="7768796" cy="738623"/>
          </a:xfrm>
          <a:prstGeom prst="rect">
            <a:avLst/>
          </a:prstGeom>
          <a:noFill/>
          <a:ln>
            <a:noFill/>
          </a:ln>
        </p:spPr>
        <p:txBody>
          <a:bodyPr spcFirstLastPara="1" wrap="square" lIns="91425" tIns="45700" rIns="91425" bIns="45700" anchor="t" anchorCtr="0">
            <a:spAutoFit/>
          </a:bodyPr>
          <a:lstStyle/>
          <a:p>
            <a:endParaRPr lang="en-US" b="1"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2832896464"/>
              </p:ext>
            </p:extLst>
          </p:nvPr>
        </p:nvGraphicFramePr>
        <p:xfrm>
          <a:off x="2293620" y="2275944"/>
          <a:ext cx="7440930" cy="2680815"/>
        </p:xfrm>
        <a:graphic>
          <a:graphicData uri="http://schemas.openxmlformats.org/drawingml/2006/table">
            <a:tbl>
              <a:tblPr firstRow="1" firstCol="1" bandRow="1">
                <a:tableStyleId>{5C22544A-7EE6-4342-B048-85BDC9FD1C3A}</a:tableStyleId>
              </a:tblPr>
              <a:tblGrid>
                <a:gridCol w="3720465">
                  <a:extLst>
                    <a:ext uri="{9D8B030D-6E8A-4147-A177-3AD203B41FA5}">
                      <a16:colId xmlns:a16="http://schemas.microsoft.com/office/drawing/2014/main" val="20000"/>
                    </a:ext>
                  </a:extLst>
                </a:gridCol>
                <a:gridCol w="3720465">
                  <a:extLst>
                    <a:ext uri="{9D8B030D-6E8A-4147-A177-3AD203B41FA5}">
                      <a16:colId xmlns:a16="http://schemas.microsoft.com/office/drawing/2014/main" val="20001"/>
                    </a:ext>
                  </a:extLst>
                </a:gridCol>
              </a:tblGrid>
              <a:tr h="2680815">
                <a:tc>
                  <a:txBody>
                    <a:bodyPr/>
                    <a:lstStyle/>
                    <a:p>
                      <a:pPr marL="342900" lvl="0" indent="-342900">
                        <a:lnSpc>
                          <a:spcPct val="107000"/>
                        </a:lnSpc>
                        <a:spcAft>
                          <a:spcPts val="0"/>
                        </a:spcAft>
                        <a:buFont typeface="Symbol" panose="05050102010706020507" pitchFamily="18" charset="2"/>
                        <a:buChar char=""/>
                      </a:pPr>
                      <a:r>
                        <a:rPr lang="sv-SE" sz="1800" noProof="0" dirty="0">
                          <a:effectLst/>
                        </a:rPr>
                        <a:t>Kommunikation
Grupparbete
Problemlösning 
Tidsplanering 
Kritiskt tänkande 
Beslutsfattande
Kan diskutera
Organisatorisk </a:t>
                      </a:r>
                      <a:r>
                        <a:rPr lang="sv-SE" sz="1800" dirty="0">
                          <a:effectLst/>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sv-SE" sz="1800" dirty="0">
                          <a:effectLst/>
                        </a:rPr>
                        <a:t>Stresshantering 
Anpassningsförmåga
Anpassningsförmåga 
Konflikthantering 
Ledarskap 
Kreativitet 
Påhittighet 
Övertalning 
Öppenhet för kritik</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8815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73592" y="1462019"/>
            <a:ext cx="8450555" cy="861734"/>
          </a:xfrm>
          <a:prstGeom prst="rect">
            <a:avLst/>
          </a:prstGeom>
          <a:noFill/>
          <a:ln>
            <a:noFill/>
          </a:ln>
        </p:spPr>
        <p:txBody>
          <a:bodyPr spcFirstLastPara="1" wrap="square" lIns="91425" tIns="45700" rIns="91425" bIns="45700" anchor="t" anchorCtr="0">
            <a:spAutoFit/>
          </a:bodyPr>
          <a:lstStyle/>
          <a:p>
            <a:pPr algn="ctr"/>
            <a:r>
              <a:rPr lang="sv-SE" sz="2500" b="1" dirty="0"/>
              <a:t>Utveckla mjuka färdigheter för framtiden
</a:t>
            </a:r>
            <a:endParaRPr lang="en-US" sz="2500" b="1" dirty="0"/>
          </a:p>
        </p:txBody>
      </p:sp>
      <p:sp>
        <p:nvSpPr>
          <p:cNvPr id="147" name="Google Shape;147;p5"/>
          <p:cNvSpPr txBox="1"/>
          <p:nvPr/>
        </p:nvSpPr>
        <p:spPr>
          <a:xfrm>
            <a:off x="2001012" y="1892886"/>
            <a:ext cx="8395716" cy="3662501"/>
          </a:xfrm>
          <a:prstGeom prst="rect">
            <a:avLst/>
          </a:prstGeom>
          <a:noFill/>
          <a:ln>
            <a:noFill/>
          </a:ln>
        </p:spPr>
        <p:txBody>
          <a:bodyPr spcFirstLastPara="1" wrap="square" lIns="91425" tIns="45700" rIns="91425" bIns="45700" anchor="t" anchorCtr="0">
            <a:spAutoFit/>
          </a:bodyPr>
          <a:lstStyle/>
          <a:p>
            <a:pPr marL="285750" indent="-285750" algn="just">
              <a:buFont typeface="Wingdings" panose="05000000000000000000" pitchFamily="2" charset="2"/>
              <a:buChar char="§"/>
            </a:pPr>
            <a:r>
              <a:rPr lang="sv-SE" sz="1700" dirty="0"/>
              <a:t>När man utvecklar mjuka färdigheter måste man fokusera på följande:
Förstå vad mjuka färdigheter är
Använd ett lärande tankesätt
Engagera sig i självreflektion
Prioritera att utveckla de färdigheter som du saknar
Delta i inlärnings- och utbildningsmöjligheter
Att omsätta (nya och andra) färdigheter i praktiken
Ha tålamod
Kom ihåg vem du utvecklade dessa färdigheter
Få ut det mesta av feedback för att få tillgång till dina </a:t>
            </a:r>
          </a:p>
          <a:p>
            <a:pPr algn="just"/>
            <a:r>
              <a:rPr lang="sv-SE" sz="1700" dirty="0"/>
              <a:t>    framsteg och utvecklingsområden</a:t>
            </a:r>
          </a:p>
          <a:p>
            <a:pPr algn="just"/>
            <a:r>
              <a:rPr lang="sv-SE" sz="1700" dirty="0"/>
              <a:t>Lyft fram dina mjuka färdigheter (i ditt CV och din profil)</a:t>
            </a:r>
            <a:endParaRPr lang="en-US" sz="2300"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16543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342781" y="3096869"/>
            <a:ext cx="8865246" cy="1384995"/>
          </a:xfrm>
          <a:prstGeom prst="rect">
            <a:avLst/>
          </a:prstGeom>
          <a:noFill/>
        </p:spPr>
        <p:txBody>
          <a:bodyPr wrap="square">
            <a:spAutoFit/>
          </a:bodyPr>
          <a:lstStyle/>
          <a:p>
            <a:r>
              <a:rPr lang="sv-SE" sz="2800" dirty="0">
                <a:solidFill>
                  <a:schemeClr val="bg1"/>
                </a:solidFill>
              </a:rPr>
              <a:t>Vikten av att utveckla mina mjuka färdigheter för framtiden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787826"/>
            <a:ext cx="8450555" cy="1200288"/>
          </a:xfrm>
          <a:prstGeom prst="rect">
            <a:avLst/>
          </a:prstGeom>
          <a:noFill/>
          <a:ln>
            <a:noFill/>
          </a:ln>
        </p:spPr>
        <p:txBody>
          <a:bodyPr spcFirstLastPara="1" wrap="square" lIns="91425" tIns="45700" rIns="91425" bIns="45700" anchor="t" anchorCtr="0">
            <a:spAutoFit/>
          </a:bodyPr>
          <a:lstStyle/>
          <a:p>
            <a:pPr algn="ctr"/>
            <a:r>
              <a:rPr lang="sv-SE" sz="2400" b="1" dirty="0">
                <a:solidFill>
                  <a:schemeClr val="tx1"/>
                </a:solidFill>
              </a:rPr>
              <a:t>Vikten av att utveckla mina mjuka färdigheter för framtiden
</a:t>
            </a:r>
            <a:endParaRPr lang="en-US" sz="2400" b="1" dirty="0">
              <a:solidFill>
                <a:schemeClr val="tx1"/>
              </a:solidFill>
            </a:endParaRPr>
          </a:p>
        </p:txBody>
      </p:sp>
      <p:sp>
        <p:nvSpPr>
          <p:cNvPr id="147" name="Google Shape;147;p5"/>
          <p:cNvSpPr txBox="1"/>
          <p:nvPr/>
        </p:nvSpPr>
        <p:spPr>
          <a:xfrm>
            <a:off x="2382981" y="2768073"/>
            <a:ext cx="7768796" cy="1631175"/>
          </a:xfrm>
          <a:prstGeom prst="rect">
            <a:avLst/>
          </a:prstGeom>
          <a:noFill/>
          <a:ln>
            <a:noFill/>
          </a:ln>
        </p:spPr>
        <p:txBody>
          <a:bodyPr spcFirstLastPara="1" wrap="square" lIns="91425" tIns="45700" rIns="91425" bIns="45700" anchor="t" anchorCtr="0">
            <a:spAutoFit/>
          </a:bodyPr>
          <a:lstStyle/>
          <a:p>
            <a:pPr algn="ctr"/>
            <a:r>
              <a:rPr lang="sv-SE" sz="2000" dirty="0"/>
              <a:t>Varför tycker du att det är viktigt att utveckla dina mjuka färdigheter för framtiden?
Vilka 3 färdigheter tror du att du behöver utveckla? Hur kan du uppnå detta? 
</a:t>
            </a:r>
            <a:endParaRPr lang="en-US" sz="20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372348"/>
            <a:ext cx="8450555" cy="430847"/>
          </a:xfrm>
          <a:prstGeom prst="rect">
            <a:avLst/>
          </a:prstGeom>
          <a:noFill/>
          <a:ln>
            <a:noFill/>
          </a:ln>
        </p:spPr>
        <p:txBody>
          <a:bodyPr spcFirstLastPara="1" wrap="square" lIns="91425" tIns="45700" rIns="91425" bIns="45700" anchor="t" anchorCtr="0">
            <a:spAutoFit/>
          </a:bodyPr>
          <a:lstStyle/>
          <a:p>
            <a:pPr algn="ctr"/>
            <a:r>
              <a:rPr lang="sv-SE" sz="2200" b="1" dirty="0">
                <a:solidFill>
                  <a:schemeClr val="tx1"/>
                </a:solidFill>
              </a:rPr>
              <a:t>Vikten av att utveckla mina mjuka färdigheter för framtiden</a:t>
            </a:r>
            <a:endParaRPr lang="en-US" sz="2400" b="1" dirty="0">
              <a:solidFill>
                <a:schemeClr val="tx1"/>
              </a:solidFill>
            </a:endParaRPr>
          </a:p>
        </p:txBody>
      </p:sp>
      <p:sp>
        <p:nvSpPr>
          <p:cNvPr id="147" name="Google Shape;147;p5"/>
          <p:cNvSpPr txBox="1"/>
          <p:nvPr/>
        </p:nvSpPr>
        <p:spPr>
          <a:xfrm>
            <a:off x="2693397" y="2220272"/>
            <a:ext cx="6848856" cy="2308284"/>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sv-SE" sz="2000" dirty="0"/>
              <a:t>Att utveckla dina mjuka färdigheter för framtiden är avgörande. 
Arbetsmarknaden har förändrats och företagen tenderar att inte bara söka kvalifikationer och tekniska färdigheter, utan även personliga och beteendemässiga färdigheter</a:t>
            </a:r>
            <a:r>
              <a:rPr lang="en-US" sz="2000" dirty="0"/>
              <a:t>.</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27175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583</Words>
  <Application>Microsoft Office PowerPoint</Application>
  <PresentationFormat>Bredbild</PresentationFormat>
  <Paragraphs>36</Paragraphs>
  <Slides>13</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13</vt:i4>
      </vt:variant>
    </vt:vector>
  </HeadingPairs>
  <TitlesOfParts>
    <vt:vector size="20" baseType="lpstr">
      <vt:lpstr>Arial</vt:lpstr>
      <vt:lpstr>Symbol</vt:lpstr>
      <vt:lpstr>Segoe UI</vt:lpstr>
      <vt:lpstr>Quattrocento Sans</vt:lpstr>
      <vt:lpstr>Calibri</vt:lpstr>
      <vt:lpstr>Wingdings</vt:lpstr>
      <vt:lpstr>Office Theme</vt:lpstr>
      <vt:lpstr>Utveckla mina mjuka färdigheter för framtiden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ingmarie Rohdin</cp:lastModifiedBy>
  <cp:revision>28</cp:revision>
  <dcterms:created xsi:type="dcterms:W3CDTF">2021-04-20T08:47:25Z</dcterms:created>
  <dcterms:modified xsi:type="dcterms:W3CDTF">2023-07-04T10:22:27Z</dcterms:modified>
</cp:coreProperties>
</file>