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8" r:id="rId4"/>
    <p:sldId id="315" r:id="rId5"/>
    <p:sldId id="300" r:id="rId6"/>
    <p:sldId id="306" r:id="rId7"/>
    <p:sldId id="307" r:id="rId8"/>
    <p:sldId id="316" r:id="rId9"/>
    <p:sldId id="317" r:id="rId10"/>
    <p:sldId id="318" r:id="rId11"/>
    <p:sldId id="319" r:id="rId12"/>
    <p:sldId id="320" r:id="rId13"/>
    <p:sldId id="308" r:id="rId14"/>
    <p:sldId id="321" r:id="rId15"/>
    <p:sldId id="322" r:id="rId16"/>
    <p:sldId id="29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j9fbKpt+kEtIRH8yeD9dnAKJ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242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873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54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27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96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6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1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2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14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78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66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48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33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89204" y="446340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57070"/>
              </a:buClr>
              <a:buSzPts val="2000"/>
            </a:pPr>
            <a:r>
              <a:rPr lang="en-GB" sz="3200" b="1" dirty="0">
                <a:latin typeface="+mj-lt"/>
              </a:rPr>
              <a:t>Tornar-se mais adaptável às mudanças</a:t>
            </a:r>
            <a:br>
              <a:rPr lang="en-GB" sz="3200" b="1" dirty="0">
                <a:latin typeface="+mj-lt"/>
              </a:rPr>
            </a:br>
            <a:r>
              <a:rPr lang="en-GB" sz="3200" b="1" dirty="0">
                <a:latin typeface="+mj-lt"/>
              </a:rPr>
              <a:t>nas funções de </a:t>
            </a:r>
            <a:r>
              <a:rPr lang="en-GB" sz="3200" b="1" dirty="0" err="1">
                <a:latin typeface="+mj-lt"/>
              </a:rPr>
              <a:t>trabalho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remoto</a:t>
            </a:r>
            <a:endParaRPr lang="en-GB" sz="3200" dirty="0">
              <a:latin typeface="+mj-l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11779" y="1533183"/>
            <a:ext cx="845055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dirty="0"/>
              <a:t>Desafios do </a:t>
            </a:r>
            <a:r>
              <a:rPr lang="en-US" sz="2200" b="1" dirty="0" err="1"/>
              <a:t>trabalho</a:t>
            </a:r>
            <a:r>
              <a:rPr lang="en-US" sz="2200" b="1" dirty="0"/>
              <a:t> </a:t>
            </a:r>
            <a:r>
              <a:rPr lang="en-US" sz="2200" b="1" dirty="0" err="1"/>
              <a:t>remoto</a:t>
            </a:r>
            <a:endParaRPr lang="en-US" sz="2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60389" y="2186131"/>
            <a:ext cx="7953336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Falta de contacto social e de apoio dos outros, levando ao isolamento e até à depressão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Frustrações com membros da família que também podem trabalhar/estar em casa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Problemas/desafios músculo-esqueléticos decorrentes de uma má configuração do posto de trabalho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Desequilíbrio entre trabalho e vida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18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4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8947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Como podem ser enfrentados os desafios do teletrabalho?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0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42101" y="1468157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Enfrentar os desafios do </a:t>
            </a:r>
            <a:r>
              <a:rPr lang="en-US" sz="2800" b="1" dirty="0" err="1"/>
              <a:t>trabalho</a:t>
            </a:r>
            <a:r>
              <a:rPr lang="en-US" sz="2800" b="1" dirty="0"/>
              <a:t> </a:t>
            </a:r>
            <a:r>
              <a:rPr lang="en-US" sz="2800" b="1" dirty="0" err="1"/>
              <a:t>remoto</a:t>
            </a:r>
            <a:endParaRPr lang="en-US" sz="28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382981" y="1671510"/>
            <a:ext cx="7768796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Como podem ser enfrentados os desafios do teletrabalho?</a:t>
            </a:r>
            <a:endParaRPr lang="en-GB" sz="2600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Indique</a:t>
            </a:r>
            <a:r>
              <a:rPr lang="en-US" sz="2400" dirty="0"/>
              <a:t> um desafio e partilhe-o connosco </a:t>
            </a:r>
          </a:p>
          <a:p>
            <a:pPr algn="ctr"/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tentou</a:t>
            </a:r>
            <a:r>
              <a:rPr lang="en-US" sz="2400" dirty="0"/>
              <a:t> enfrentá-lo.</a:t>
            </a: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77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8"/>
            <a:ext cx="7973327" cy="3850843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42101" y="1468157"/>
            <a:ext cx="84505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/>
              <a:t>Abraçar a mudança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389353" y="2005223"/>
            <a:ext cx="775604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Uma das chaves do trabalho remoto é aceitar a mudança. As mudanças são um desafio, mesmo que sejam bem-vindas, e a adaptação às mudanças é um processo.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Pelo que sabemos, os nossos hábitos podem determinar a forma como percepcionamos e reagimos à mudança. Por exemplo, se temos por hábito pensar negativamente sobre novas situações ou novas pessoas, então reagiremos de forma negativa à mudança.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Curiosamente, os especialistas afirmam que são necessários apenas 21 dias para nos adaptarmos a novas mudanças e adquirirmos novos hábitos, pelo que, em 21 dias, podemos habituar-nos à(s) mudança(s).</a:t>
            </a:r>
          </a:p>
          <a:p>
            <a:r>
              <a:rPr lang="en-US" sz="2400" dirty="0"/>
              <a:t> 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2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572042"/>
            <a:ext cx="84505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/>
              <a:t>Adaptar-se à mudança com êxito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566167" y="2292936"/>
            <a:ext cx="775604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Reconhecer que a mudança está a acontecer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Identificar os aspectos positivos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Preparar, se possível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Concentrar</a:t>
            </a:r>
            <a:r>
              <a:rPr lang="en-US" sz="2400" dirty="0"/>
              <a:t>-se no que pode controlar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Acalmar e relaxar</a:t>
            </a:r>
          </a:p>
          <a:p>
            <a:r>
              <a:rPr lang="en-US" sz="2400" dirty="0"/>
              <a:t> 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05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8"/>
            <a:ext cx="7858157" cy="4494131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607780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Como ter sucesso a trabalhar a partir de casa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566167" y="2429931"/>
            <a:ext cx="775604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Criar um espaço de trabalho definido para se concentrar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Separar o trabalho da vida para evitar o esgotamento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Trabalhar em rede e estar com outras pessoas para evitar a solidão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Respeite a sua rotina, mas também experimente coisas novas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/>
              <a:t>Aceitar a mudança</a:t>
            </a:r>
          </a:p>
          <a:p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53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"Financiado pela União Europeia. Os pontos de vista e as opiniões expressas são as do(s) autor(</a:t>
            </a:r>
            <a:r>
              <a:rPr lang="pt-PT" sz="10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e não refletem necessariamente a posição da União Europeia ou da Agência de Execução Europeia da Educação e da Cultura (EACEA). </a:t>
            </a: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Nem a União Europeia nem a EACEA podem ser tidos como responsáveis por essas opiniões."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Projeto: 2021-1-SE01-KA220-VET-000032922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Definição de trabalho remoto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687922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Definição de trabalho remoto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338300" y="1980290"/>
            <a:ext cx="7768796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b="1" dirty="0"/>
          </a:p>
          <a:p>
            <a:pPr algn="ctr"/>
            <a:endParaRPr lang="en-GB" sz="2800" dirty="0"/>
          </a:p>
          <a:p>
            <a:pPr algn="ctr"/>
            <a:r>
              <a:rPr lang="en-GB" sz="3200" dirty="0"/>
              <a:t>O que </a:t>
            </a:r>
            <a:r>
              <a:rPr lang="en-GB" sz="3200" dirty="0" err="1"/>
              <a:t>significa</a:t>
            </a:r>
            <a:r>
              <a:rPr lang="en-GB" sz="3200" dirty="0"/>
              <a:t> </a:t>
            </a:r>
            <a:r>
              <a:rPr lang="en-GB" sz="3200" dirty="0" err="1"/>
              <a:t>trabalho</a:t>
            </a:r>
            <a:r>
              <a:rPr lang="en-GB" sz="3200" dirty="0"/>
              <a:t> </a:t>
            </a:r>
            <a:r>
              <a:rPr lang="en-GB" sz="3200" dirty="0" err="1"/>
              <a:t>remoto</a:t>
            </a:r>
            <a:r>
              <a:rPr lang="en-GB" sz="3200" dirty="0"/>
              <a:t>?</a:t>
            </a:r>
          </a:p>
          <a:p>
            <a:pPr algn="ctr"/>
            <a:r>
              <a:rPr lang="en-GB" sz="3200" dirty="0"/>
              <a:t>Pode dar um exemplo?</a:t>
            </a: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4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687922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Definição de trabalho remoto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1997420" y="2255936"/>
            <a:ext cx="7768796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Quando trabalhamos à distância, fazemos o nosso trabalho num local fora do local de trabalho oficial do nosso empregador.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Esses ambientes podem ser outros escritórios, uma cafetaria, a nossa casa, um parque, etc. </a:t>
            </a:r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2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7530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Vantagens do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remoto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42101" y="1468157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Vantagens do </a:t>
            </a:r>
            <a:r>
              <a:rPr lang="en-US" sz="2800" b="1" dirty="0" err="1"/>
              <a:t>trabalho</a:t>
            </a:r>
            <a:r>
              <a:rPr lang="en-US" sz="2800" b="1" dirty="0"/>
              <a:t> </a:t>
            </a:r>
            <a:r>
              <a:rPr lang="en-US" sz="2800" b="1" dirty="0" err="1"/>
              <a:t>remoto</a:t>
            </a:r>
            <a:endParaRPr lang="en-US" sz="28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211602" y="2123224"/>
            <a:ext cx="7768796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</a:p>
          <a:p>
            <a:pPr algn="ctr"/>
            <a:r>
              <a:rPr lang="en-US" sz="2800" dirty="0"/>
              <a:t>Existem vantagens em trabalhar a partir de casa?</a:t>
            </a:r>
          </a:p>
          <a:p>
            <a:pPr algn="ctr"/>
            <a:r>
              <a:rPr lang="en-US" sz="2800" dirty="0" err="1"/>
              <a:t>Esteja</a:t>
            </a:r>
            <a:r>
              <a:rPr lang="en-US" sz="2800" dirty="0"/>
              <a:t> à </a:t>
            </a:r>
            <a:r>
              <a:rPr lang="en-US" sz="2800" dirty="0" err="1"/>
              <a:t>vontade</a:t>
            </a:r>
            <a:r>
              <a:rPr lang="en-US" sz="2800" dirty="0"/>
              <a:t> para </a:t>
            </a:r>
            <a:r>
              <a:rPr lang="en-US" sz="2800" dirty="0" err="1"/>
              <a:t>elaborar</a:t>
            </a:r>
            <a:r>
              <a:rPr lang="en-US" sz="2800" dirty="0"/>
              <a:t> a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resposta</a:t>
            </a:r>
            <a:r>
              <a:rPr lang="en-US" sz="2800" dirty="0"/>
              <a:t>. 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4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86653" y="1331358"/>
            <a:ext cx="84505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/>
              <a:t>Vantagens do </a:t>
            </a:r>
            <a:r>
              <a:rPr lang="en-US" sz="2400" b="1" dirty="0" err="1"/>
              <a:t>trabalho</a:t>
            </a:r>
            <a:r>
              <a:rPr lang="en-US" sz="2400" b="1" dirty="0"/>
              <a:t> </a:t>
            </a:r>
            <a:r>
              <a:rPr lang="en-US" sz="2400" b="1" dirty="0" err="1"/>
              <a:t>remoto</a:t>
            </a:r>
            <a:endParaRPr lang="en-US" sz="24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56325" y="1902924"/>
            <a:ext cx="750214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Ser mais flexível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Ganhar liberdade sobre o ambiente de trabalho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Aumentar os níveis de produtividade e desempenho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Evitar a política do escritório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Estar longe da gripe sazonal, mantendo-se saudável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Evitar o trânsito e as multidões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Poupar dinheiro, minimizar os custos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/>
              <a:t>Passar mais tempo com a família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96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noProof="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3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7530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Desafios do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remoto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42101" y="1468157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Desafios do </a:t>
            </a:r>
            <a:r>
              <a:rPr lang="en-US" sz="2800" b="1" dirty="0" err="1"/>
              <a:t>trabalho</a:t>
            </a:r>
            <a:r>
              <a:rPr lang="en-US" sz="2800" b="1" dirty="0"/>
              <a:t> </a:t>
            </a:r>
            <a:r>
              <a:rPr lang="en-US" sz="2800" b="1" dirty="0" err="1"/>
              <a:t>remoto</a:t>
            </a:r>
            <a:endParaRPr lang="en-US" sz="28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382981" y="2374161"/>
            <a:ext cx="7768796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</a:p>
          <a:p>
            <a:pPr algn="ctr"/>
            <a:r>
              <a:rPr lang="en-US" sz="2800" dirty="0"/>
              <a:t>Existem desafios no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remoto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 err="1"/>
              <a:t>Esteja</a:t>
            </a:r>
            <a:r>
              <a:rPr lang="en-US" sz="2800" dirty="0"/>
              <a:t> à </a:t>
            </a:r>
            <a:r>
              <a:rPr lang="en-US" sz="2800" dirty="0" err="1"/>
              <a:t>vontade</a:t>
            </a:r>
            <a:r>
              <a:rPr lang="en-US" sz="2800" dirty="0"/>
              <a:t> para </a:t>
            </a:r>
            <a:r>
              <a:rPr lang="en-US" sz="2800" dirty="0" err="1"/>
              <a:t>elaborar</a:t>
            </a:r>
            <a:r>
              <a:rPr lang="en-US" sz="2800" dirty="0"/>
              <a:t> a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resposta</a:t>
            </a:r>
            <a:r>
              <a:rPr lang="en-US" sz="2800" dirty="0"/>
              <a:t>. 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63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555</Words>
  <Application>Microsoft Office PowerPoint</Application>
  <PresentationFormat>Ecrã Panorâmico</PresentationFormat>
  <Paragraphs>77</Paragraphs>
  <Slides>16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Calibri</vt:lpstr>
      <vt:lpstr>Quattrocento Sans</vt:lpstr>
      <vt:lpstr>Wingdings</vt:lpstr>
      <vt:lpstr>Segoe UI</vt:lpstr>
      <vt:lpstr>Arial</vt:lpstr>
      <vt:lpstr>Office Theme</vt:lpstr>
      <vt:lpstr>Tornar-se mais adaptável às mudanças nas funções de trabalho remoto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Remote Work</dc:title>
  <dc:creator>Gary</dc:creator>
  <cp:keywords>, docId:87E959EF585C77FC607DC0D609C4ACFC</cp:keywords>
  <cp:lastModifiedBy>João Paulo Pacheco - PM</cp:lastModifiedBy>
  <cp:revision>22</cp:revision>
  <dcterms:created xsi:type="dcterms:W3CDTF">2021-04-20T08:47:25Z</dcterms:created>
  <dcterms:modified xsi:type="dcterms:W3CDTF">2023-06-30T11:00:04Z</dcterms:modified>
</cp:coreProperties>
</file>