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
  </p:handoutMasterIdLst>
  <p:sldIdLst>
    <p:sldId id="269" r:id="rId2"/>
    <p:sldId id="257" r:id="rId3"/>
    <p:sldId id="267" r:id="rId4"/>
    <p:sldId id="268" r:id="rId5"/>
    <p:sldId id="270" r:id="rId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83" d="100"/>
          <a:sy n="83"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4/21/2023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sv-SE" sz="4800" dirty="0">
                <a:solidFill>
                  <a:srgbClr val="C00000"/>
                </a:solidFill>
                <a:latin typeface="Arial" panose="020B0604020202020204" pitchFamily="34" charset="0"/>
                <a:cs typeface="Arial" panose="020B0604020202020204" pitchFamily="34" charset="0"/>
              </a:rPr>
              <a:t>Förslag på beredskapsresurser för distansarbete</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024035" y="874925"/>
            <a:ext cx="9928859" cy="1446550"/>
          </a:xfrm>
          <a:prstGeom prst="rect">
            <a:avLst/>
          </a:prstGeom>
        </p:spPr>
        <p:txBody>
          <a:bodyPr wrap="square" rtlCol="0">
            <a:spAutoFit/>
          </a:bodyPr>
          <a:lstStyle/>
          <a:p>
            <a:pPr algn="ctr"/>
            <a:r>
              <a:rPr lang="en-US" sz="4400" dirty="0" err="1">
                <a:solidFill>
                  <a:srgbClr val="7030A0"/>
                </a:solidFill>
                <a:latin typeface="Arial" panose="020B0604020202020204" pitchFamily="34" charset="0"/>
                <a:cs typeface="Arial" panose="020B0604020202020204" pitchFamily="34" charset="0"/>
              </a:rPr>
              <a:t>Beredskap</a:t>
            </a:r>
            <a:r>
              <a:rPr lang="en-US" sz="4400" dirty="0">
                <a:solidFill>
                  <a:srgbClr val="7030A0"/>
                </a:solidFill>
                <a:latin typeface="Arial" panose="020B0604020202020204" pitchFamily="34" charset="0"/>
                <a:cs typeface="Arial" panose="020B0604020202020204" pitchFamily="34" charset="0"/>
              </a:rPr>
              <a:t> för </a:t>
            </a:r>
            <a:r>
              <a:rPr lang="en-US" sz="4400" dirty="0" err="1">
                <a:solidFill>
                  <a:srgbClr val="7030A0"/>
                </a:solidFill>
                <a:latin typeface="Arial" panose="020B0604020202020204" pitchFamily="34" charset="0"/>
                <a:cs typeface="Arial" panose="020B0604020202020204" pitchFamily="34" charset="0"/>
              </a:rPr>
              <a:t>distansarbete</a:t>
            </a:r>
            <a:r>
              <a:rPr lang="en-US" sz="4400" dirty="0">
                <a:solidFill>
                  <a:srgbClr val="7030A0"/>
                </a:solidFill>
                <a:latin typeface="Arial" panose="020B0604020202020204" pitchFamily="34" charset="0"/>
                <a:cs typeface="Arial" panose="020B0604020202020204" pitchFamily="34" charset="0"/>
              </a:rPr>
              <a:t> - </a:t>
            </a:r>
            <a:r>
              <a:rPr lang="en-US" sz="4400" dirty="0" err="1">
                <a:solidFill>
                  <a:srgbClr val="7030A0"/>
                </a:solidFill>
                <a:latin typeface="Arial" panose="020B0604020202020204" pitchFamily="34" charset="0"/>
                <a:cs typeface="Arial" panose="020B0604020202020204" pitchFamily="34" charset="0"/>
              </a:rPr>
              <a:t>ämnen</a:t>
            </a:r>
            <a:r>
              <a:rPr lang="en-US" sz="4400" dirty="0">
                <a:solidFill>
                  <a:srgbClr val="7030A0"/>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Inom RETAIN ME-projektet kommer följande 6 ämnen för beredskap för distansarbete att behandlas:
</a:t>
            </a:r>
            <a:endParaRPr lang="en-IE" sz="2000" b="1"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Beredskap för distansarbete:
1. </a:t>
            </a:r>
            <a:r>
              <a:rPr lang="sv-SE" sz="2000" dirty="0">
                <a:latin typeface="Arial" panose="020B0604020202020204" pitchFamily="34" charset="0"/>
                <a:cs typeface="Arial" panose="020B0604020202020204" pitchFamily="34" charset="0"/>
              </a:rPr>
              <a:t>Möjlighet att arbeta på distans i ett team.</a:t>
            </a:r>
          </a:p>
          <a:p>
            <a:r>
              <a:rPr lang="sv-SE"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Förstå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virtuell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kommunikation</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3.</a:t>
            </a:r>
            <a:r>
              <a:rPr lang="sv-SE" sz="2000" dirty="0">
                <a:latin typeface="Arial" panose="020B0604020202020204" pitchFamily="34" charset="0"/>
                <a:cs typeface="Arial" panose="020B0604020202020204" pitchFamily="34" charset="0"/>
              </a:rPr>
              <a:t>Utveckling av tidshantering och organisationsförmåga.
</a:t>
            </a:r>
            <a:r>
              <a:rPr lang="en-US" sz="2000" dirty="0">
                <a:latin typeface="Arial" panose="020B0604020202020204" pitchFamily="34" charset="0"/>
                <a:cs typeface="Arial" panose="020B0604020202020204" pitchFamily="34" charset="0"/>
              </a:rPr>
              <a:t>4. </a:t>
            </a:r>
            <a:r>
              <a:rPr lang="sv-SE" sz="2000" dirty="0">
                <a:latin typeface="Arial" panose="020B0604020202020204" pitchFamily="34" charset="0"/>
                <a:cs typeface="Arial" panose="020B0604020202020204" pitchFamily="34" charset="0"/>
              </a:rPr>
              <a:t>Förstå och utveckla kreativ problemlösning.
</a:t>
            </a:r>
            <a:r>
              <a:rPr lang="en-US" sz="2000" dirty="0">
                <a:latin typeface="Arial" panose="020B0604020202020204" pitchFamily="34" charset="0"/>
                <a:cs typeface="Arial" panose="020B0604020202020204" pitchFamily="34" charset="0"/>
              </a:rPr>
              <a:t>5. </a:t>
            </a:r>
            <a:r>
              <a:rPr lang="sv-SE" sz="2000" dirty="0">
                <a:latin typeface="Arial" panose="020B0604020202020204" pitchFamily="34" charset="0"/>
                <a:cs typeface="Arial" panose="020B0604020202020204" pitchFamily="34" charset="0"/>
              </a:rPr>
              <a:t>Utveckla färdigheter för kritiskt tänkande
</a:t>
            </a:r>
            <a:r>
              <a:rPr lang="en-US" sz="2000" dirty="0">
                <a:latin typeface="Arial" panose="020B0604020202020204" pitchFamily="34" charset="0"/>
                <a:cs typeface="Arial" panose="020B0604020202020204" pitchFamily="34" charset="0"/>
              </a:rPr>
              <a:t>6. </a:t>
            </a:r>
            <a:r>
              <a:rPr lang="sv-SE" sz="2000" dirty="0">
                <a:latin typeface="Arial" panose="020B0604020202020204" pitchFamily="34" charset="0"/>
                <a:cs typeface="Arial" panose="020B0604020202020204" pitchFamily="34" charset="0"/>
              </a:rPr>
              <a:t>Förbättra förmågan att tillämpa disciplin</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926239" y="1656090"/>
            <a:ext cx="11001046" cy="1323439"/>
          </a:xfrm>
          <a:prstGeom prst="rect">
            <a:avLst/>
          </a:prstGeom>
        </p:spPr>
        <p:txBody>
          <a:bodyPr wrap="square" rtlCol="0">
            <a:spAutoFit/>
          </a:bodyPr>
          <a:lstStyle/>
          <a:p>
            <a:pPr algn="ctr"/>
            <a:r>
              <a:rPr lang="en-US" sz="4000" dirty="0" err="1">
                <a:solidFill>
                  <a:srgbClr val="7030A0"/>
                </a:solidFill>
                <a:latin typeface="Arial" panose="020B0604020202020204" pitchFamily="34" charset="0"/>
                <a:cs typeface="Arial" panose="020B0604020202020204" pitchFamily="34" charset="0"/>
              </a:rPr>
              <a:t>Beredskap</a:t>
            </a:r>
            <a:r>
              <a:rPr lang="en-US" sz="4000" dirty="0">
                <a:solidFill>
                  <a:srgbClr val="7030A0"/>
                </a:solidFill>
                <a:latin typeface="Arial" panose="020B0604020202020204" pitchFamily="34" charset="0"/>
                <a:cs typeface="Arial" panose="020B0604020202020204" pitchFamily="34" charset="0"/>
              </a:rPr>
              <a:t> för </a:t>
            </a:r>
            <a:r>
              <a:rPr lang="en-US" sz="4000" dirty="0" err="1">
                <a:solidFill>
                  <a:srgbClr val="7030A0"/>
                </a:solidFill>
                <a:latin typeface="Arial" panose="020B0604020202020204" pitchFamily="34" charset="0"/>
                <a:cs typeface="Arial" panose="020B0604020202020204" pitchFamily="34" charset="0"/>
              </a:rPr>
              <a:t>distansarbete</a:t>
            </a:r>
            <a:r>
              <a:rPr lang="en-US" sz="4000" dirty="0">
                <a:solidFill>
                  <a:srgbClr val="7030A0"/>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54545"/>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Det är fördelaktigt för slutanvändarna av RETAIN ME-projektet eftersom arbetare med beredskap och kunskap om distansarbete</a:t>
            </a:r>
            <a:r>
              <a:rPr lang="en-IE" sz="2000" dirty="0">
                <a:latin typeface="Arial" panose="020B0604020202020204" pitchFamily="34" charset="0"/>
                <a:cs typeface="Arial" panose="020B0604020202020204" pitchFamily="34" charset="0"/>
              </a:rPr>
              <a:t>:</a:t>
            </a:r>
          </a:p>
          <a:p>
            <a:r>
              <a:rPr lang="sv-SE" sz="2000" dirty="0">
                <a:latin typeface="Arial" panose="020B0604020202020204" pitchFamily="34" charset="0"/>
                <a:cs typeface="Arial" panose="020B0604020202020204" pitchFamily="34" charset="0"/>
              </a:rPr>
              <a:t>... är mer medveten om olika sätt att arbeta på distans i ett team 
... har mer kunskap om kreativ problemlösning
... vet hur man förbereder sig för virtuell kommunikation
... vet hur man tänker kritiskt
... känna till de mest nödvändiga färdigheterna och kunskaperna för tidshantering 
</a:t>
            </a:r>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1200329"/>
          </a:xfrm>
          <a:prstGeom prst="rect">
            <a:avLst/>
          </a:prstGeom>
        </p:spPr>
        <p:txBody>
          <a:bodyPr wrap="square" rtlCol="0">
            <a:spAutoFit/>
          </a:bodyPr>
          <a:lstStyle/>
          <a:p>
            <a:pPr algn="ctr"/>
            <a:r>
              <a:rPr lang="sv-SE" sz="3600" dirty="0">
                <a:solidFill>
                  <a:srgbClr val="7030A0"/>
                </a:solidFill>
                <a:latin typeface="Arial" panose="020B0604020202020204" pitchFamily="34" charset="0"/>
                <a:cs typeface="Arial" panose="020B0604020202020204" pitchFamily="34" charset="0"/>
              </a:rPr>
              <a:t>Beredskap för distansarbete – viktiga inlärningsmål
</a:t>
            </a:r>
            <a:endParaRPr lang="en-US" sz="36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577185" cy="2246769"/>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Det viktigaste inlärningsmålet för kapitlet om beredskap för distansarbete är</a:t>
            </a:r>
            <a:r>
              <a:rPr lang="en-IE" sz="2000" b="1" dirty="0">
                <a:latin typeface="Arial" panose="020B0604020202020204" pitchFamily="34" charset="0"/>
                <a:cs typeface="Arial" panose="020B0604020202020204" pitchFamily="34" charset="0"/>
              </a:rPr>
              <a:t>:</a:t>
            </a:r>
          </a:p>
          <a:p>
            <a:pPr marL="342900" indent="-342900">
              <a:buFont typeface="+mj-lt"/>
              <a:buAutoNum type="arabicPeriod"/>
            </a:pPr>
            <a:r>
              <a:rPr lang="sv-SE" sz="2000" dirty="0">
                <a:latin typeface="Arial" panose="020B0604020202020204" pitchFamily="34" charset="0"/>
                <a:cs typeface="Arial" panose="020B0604020202020204" pitchFamily="34" charset="0"/>
              </a:rPr>
              <a:t>Deltagarna vet hur man arbetar på distans i ett team 
</a:t>
            </a:r>
            <a:r>
              <a:rPr lang="en-US" sz="2000" dirty="0" err="1">
                <a:latin typeface="Arial" panose="020B0604020202020204" pitchFamily="34" charset="0"/>
                <a:cs typeface="Arial" panose="020B0604020202020204" pitchFamily="34" charset="0"/>
              </a:rPr>
              <a:t>Deltagarna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förstår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virtuell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kommunikation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Deltagarna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förstår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kritiskt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tänkande</a:t>
            </a:r>
            <a:r>
              <a:rPr lang="en-US" sz="2000" dirty="0">
                <a:latin typeface="Arial" panose="020B0604020202020204" pitchFamily="34" charset="0"/>
                <a:cs typeface="Arial" panose="020B0604020202020204" pitchFamily="34" charset="0"/>
              </a:rPr>
              <a:t> 
</a:t>
            </a:r>
            <a:r>
              <a:rPr lang="sv-SE" sz="2000" dirty="0">
                <a:latin typeface="Arial" panose="020B0604020202020204" pitchFamily="34" charset="0"/>
                <a:cs typeface="Arial" panose="020B0604020202020204" pitchFamily="34" charset="0"/>
              </a:rPr>
              <a:t>Deltagarna vet hur man bättre organiserar och hanterar tid
Deltagarna vet hur man använder kreativ problemlösning
Deltagarna vet hur man tillämpar disciplin</a:t>
            </a:r>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274</Words>
  <Application>Microsoft Office PowerPoint</Application>
  <PresentationFormat>Bredbild</PresentationFormat>
  <Paragraphs>13</Paragraphs>
  <Slides>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Arial</vt:lpstr>
      <vt:lpstr>Calibri</vt:lpstr>
      <vt:lpstr>Calibri Light</vt:lpstr>
      <vt:lpstr>Segoe UI</vt:lpstr>
      <vt:lpstr>Office Theme</vt:lpstr>
      <vt:lpstr>Förslag på beredskapsresurser för distansarbete. B-Creative Association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ingmarie Rohdin</cp:lastModifiedBy>
  <cp:revision>51</cp:revision>
  <cp:lastPrinted>2019-12-06T16:57:25Z</cp:lastPrinted>
  <dcterms:created xsi:type="dcterms:W3CDTF">2019-09-26T16:12:10Z</dcterms:created>
  <dcterms:modified xsi:type="dcterms:W3CDTF">2023-04-21T15:05:49Z</dcterms:modified>
</cp:coreProperties>
</file>