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69" r:id="rId2"/>
    <p:sldId id="257" r:id="rId3"/>
    <p:sldId id="267" r:id="rId4"/>
    <p:sldId id="268" r:id="rId5"/>
    <p:sldId id="270" r:id="rId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95D1-BA1A-4F61-A4D5-222D01E6DDD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F82EB-296A-47BA-B3B5-0818C14B8F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1E04-EF3B-CD4E-A7F5-1838545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CAEE4-7DA0-1E48-962B-D9A84547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CE90-B726-1A4E-B04B-B2DE3045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15408-2AD2-3247-8953-D7DB1474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998B-CBF9-4449-A071-A58B074B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9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ABA2-ECAC-204A-9706-BF31B238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BDBEE-1451-7543-94E3-22FEDAB97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7C927-FC16-7A46-A639-7C0FBE6F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F36A-7F48-D443-890E-9DE6FE91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3BC5-37E5-C041-9A3F-40457A01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D52D7-BCBB-574E-9AB2-8A8391605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E1824-A5EF-3E4E-9224-01624E2A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8DAB-445F-2F47-ADA7-6661EDDC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E8CF1-D920-AB40-B556-0BEF3A6C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63B82-A7F7-EE48-A145-FC3D7FB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7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93ED-6302-D246-977B-8F8BA5C0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9CB6-A44E-7C4F-86D6-67DB940F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9012-79B1-8944-A19F-C4891979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02DBC-E88E-0047-934E-C09E7B0E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0B7D7-1BF2-294D-B08B-D9569417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678A-3BB0-494D-AED6-8042B60B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B7E61-5127-A142-A378-34FC2D9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AA2E-3ADD-E94B-AF6B-1786FE5E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C191-3E7E-9547-B146-D67A5694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7C83-ECFD-9847-A34B-2F1A6F82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68F0-5703-5C4B-B9CF-2BFE4BA7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9CF8-D32A-B948-937D-AACC16681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1CF87-3F24-5343-9FF0-64670146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B258-1646-1145-8C97-B71A230E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1B314-387A-E548-A90A-D7FE4594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EE46-7BEA-D747-B33C-EFA24B9A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CA18-CAE5-E945-9ADE-1513F08D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7B73B-BB3A-1148-A5FE-E90EDACB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ACC2-7E90-A740-8022-318267929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85833-89F0-684D-BB4C-1803B6271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B0C3E-F3E6-BD47-86F8-9E0CBF13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C4C9A-D933-A748-B85C-748D5813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4B2F4-BD39-3A41-BE73-46D67F0A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32877-40BF-504E-8347-5144C8D5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CD59-F5D5-0443-80D9-72F9259B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A507E-6EE2-234F-8DC0-3DD89C5F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1C29D-A9D2-2643-A696-A611ADC5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783B-119E-6A41-807F-3AE3F130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1D130-176F-9645-BC82-90A64D60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B9028-0EB6-574D-95AB-3F3AFB74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E6402-5CF8-2549-9F4D-ED818079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5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24C7-9FAF-6E49-A938-059C00D0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0BF93-17B1-8A49-9FE3-8DE0146A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2111-12E7-A946-85B6-3B21CAC7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FF97E-739C-8C4C-B202-84C2FBA8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D0CD0-4965-3A42-AD78-1DC2DAB7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D337-2648-E441-A612-7294CF3B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F841-B90A-7943-A378-8B848306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D1E67-D0C2-3540-835F-3E5F7EDF0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6AD1-F17D-4147-8C53-28118C125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54D54-B677-8C4B-BF15-FED123BB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91FAA-2DAA-EA4E-87C2-6E932DCD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135C7-FB15-A540-9156-F6B6F6F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91E4E-8655-3042-844C-A6176830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FE06B-7EAF-554B-80BF-8F1E74FC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E6E3-EDF7-8A49-A874-CC9B24C22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0AB1-2F73-0E42-896D-EA55EB57A9A2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8674-54F3-264D-B241-67774288A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FE90-E84A-EC4D-8E71-82DBCB7DA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275993"/>
            <a:ext cx="1964299" cy="41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09" y="855409"/>
            <a:ext cx="6558564" cy="32697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D51BA8-305D-BA4F-B053-601A01FD36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7489" y="4189268"/>
            <a:ext cx="1015160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valor para recursos de </a:t>
            </a:r>
            <a:r>
              <a:rPr lang="pt-PT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pt-PT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trabalho remoto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B-Creative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1024036" y="1129333"/>
            <a:ext cx="9743023" cy="50479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1024036" y="1129332"/>
            <a:ext cx="9093268" cy="21236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PT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pt-PT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trabalho remoto - Tópicos
</a:t>
            </a:r>
            <a:endParaRPr 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297395" y="2558568"/>
            <a:ext cx="8814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Within RETAIN ME project the following 6 remote working readiness topics will be tackled:</a:t>
            </a:r>
          </a:p>
          <a:p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Job-remote working readiness topics: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Ability to work remotely in a team.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Understanding virtual communication.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time management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skills.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   Understand and development of creative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problemsolving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   Developing skills for critical thinking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   Improve ability to apply discipline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72" y="6257669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36550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263514" y="1404435"/>
            <a:ext cx="11771468" cy="428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263515" y="1656090"/>
            <a:ext cx="11663770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PT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pt-PT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trabalho remoto – Proposta de Valor
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838200" y="2968066"/>
            <a:ext cx="10396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É benéfico para os utilizadores finais do projeto RETAIN ME porque os trabalhadores com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e conhecimento para o trabalho remoto:
... estão mais conscientes das diferentes formas de trabalhar remotamente em equipa 
... são mais de resolução criativa de problemas
... saber preparar-se para a comunicação virtual
... saber pensar criticamente
... conhecer as competências e conhecimentos mais necessários para a gestão do tempo 
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00CD68-A721-D845-9A32-4E3B6356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440" y="6040310"/>
            <a:ext cx="2047240" cy="5839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14" y="604031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250256" y="1391024"/>
            <a:ext cx="11705229" cy="43888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97194" y="1473038"/>
            <a:ext cx="11955486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PT"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Prontidão para o trabalho remoto – Principais Objetivos de Aprendizagem
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080655" y="2575474"/>
            <a:ext cx="9151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O principal objetivo de aprendizagem para o capítulo de preparação para o trabalho remoto é</a:t>
            </a:r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trabalhar remotamente em equipa 
Os participantes compreendem a comunicação virtual
Os participantes compreendem o pensamento crítico 
Os participantes sabem como organizar e gerir melhor o tempo
Os participantes sabem como usar a resolução criativa de problemas
Os participantes sabem como aplicar a disciplina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187" y="620323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EEF9A8-0EF0-4F47-9334-882352D03E6F}"/>
              </a:ext>
            </a:extLst>
          </p:cNvPr>
          <p:cNvSpPr txBox="1"/>
          <p:nvPr/>
        </p:nvSpPr>
        <p:spPr>
          <a:xfrm>
            <a:off x="5185019" y="6117074"/>
            <a:ext cx="677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"</a:t>
            </a:r>
            <a:r>
              <a:rPr lang="pt-PT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</a:t>
            </a:r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.” Project Number: 2021-1-SE01-KA220-VET-000032922</a:t>
            </a:r>
          </a:p>
        </p:txBody>
      </p:sp>
      <p:pic>
        <p:nvPicPr>
          <p:cNvPr id="17" name="Google Shape;123;p19">
            <a:extLst>
              <a:ext uri="{FF2B5EF4-FFF2-40B4-BE49-F238E27FC236}">
                <a16:creationId xmlns:a16="http://schemas.microsoft.com/office/drawing/2014/main" id="{8B66006C-4DCB-433C-BE7A-F55AD5F33B2E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30" y="974010"/>
            <a:ext cx="4077070" cy="23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ED7CE50-14A4-4A31-8650-6A391461465B}"/>
              </a:ext>
            </a:extLst>
          </p:cNvPr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7B786-ED52-4C2E-9DEF-14A96470614A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80AD3-AF0A-4194-AD8D-7555188C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1700D-F452-4CAC-A942-A29E9FF0D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720" y="6185590"/>
            <a:ext cx="1964299" cy="41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18559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313</Words>
  <Application>Microsoft Office PowerPoint</Application>
  <PresentationFormat>Ecrã Panorâmico</PresentationFormat>
  <Paragraphs>17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Segoe UI</vt:lpstr>
      <vt:lpstr>Office Theme</vt:lpstr>
      <vt:lpstr>Proposta de valor para recursos de pró-atividade para trabalho remoto. Associação B-Creative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Keegan</dc:creator>
  <cp:lastModifiedBy>RightChallenge Associação</cp:lastModifiedBy>
  <cp:revision>51</cp:revision>
  <cp:lastPrinted>2019-12-06T16:57:25Z</cp:lastPrinted>
  <dcterms:created xsi:type="dcterms:W3CDTF">2019-09-26T16:12:10Z</dcterms:created>
  <dcterms:modified xsi:type="dcterms:W3CDTF">2023-04-20T15:52:58Z</dcterms:modified>
</cp:coreProperties>
</file>