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8"/>
  </p:handoutMasterIdLst>
  <p:sldIdLst>
    <p:sldId id="269" r:id="rId3"/>
    <p:sldId id="257" r:id="rId4"/>
    <p:sldId id="267" r:id="rId5"/>
    <p:sldId id="268" r:id="rId6"/>
    <p:sldId id="272" r:id="rId7"/>
    <p:sldId id="294" r:id="rId8"/>
    <p:sldId id="295" r:id="rId9"/>
    <p:sldId id="296" r:id="rId10"/>
    <p:sldId id="277" r:id="rId11"/>
    <p:sldId id="281" r:id="rId12"/>
    <p:sldId id="282" r:id="rId13"/>
    <p:sldId id="292" r:id="rId14"/>
    <p:sldId id="291" r:id="rId15"/>
    <p:sldId id="293" r:id="rId16"/>
    <p:sldId id="270" r:id="rId1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95D1-BA1A-4F61-A4D5-222D01E6DDD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F82EB-296A-47BA-B3B5-0818C14B8F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1E04-EF3B-CD4E-A7F5-1838545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CAEE4-7DA0-1E48-962B-D9A84547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CE90-B726-1A4E-B04B-B2DE3045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15408-2AD2-3247-8953-D7DB1474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998B-CBF9-4449-A071-A58B074B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9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ABA2-ECAC-204A-9706-BF31B238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BDBEE-1451-7543-94E3-22FEDAB97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7C927-FC16-7A46-A639-7C0FBE6F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F36A-7F48-D443-890E-9DE6FE91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3BC5-37E5-C041-9A3F-40457A01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D52D7-BCBB-574E-9AB2-8A8391605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E1824-A5EF-3E4E-9224-01624E2A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8DAB-445F-2F47-ADA7-6661EDDC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E8CF1-D920-AB40-B556-0BEF3A6C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3B82-A7F7-EE48-A145-FC3D7FB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7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DB3-8622-43B8-8F03-328A016E4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F8A26-530A-4044-A184-FC8C730FC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E917D-0E03-49DA-BF92-F40B5858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F5EA-B805-46B9-BB91-FC0CECF5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707F-9A9B-42F3-AF77-F355A3ED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066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5626-5053-4F53-AD86-D3C7AD14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FF34-5009-4FDB-A4E6-8CC660FE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188CF-8605-44D4-91B1-2D41EFB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9CA68-90C4-44FC-81F7-F7D8DE8F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19B9A-6501-40FC-808A-48131EB7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795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24-4BD1-4DE4-A4D0-B20C58D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F86E0-9E97-410C-B513-F3B361D0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5D1C-C232-423C-B97D-100F561D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A211-EBA1-4E9A-B9DA-9C81A23D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FFBA-2A57-4F90-8487-7EF319C7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51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77E8-D0ED-497A-AEDA-87C4D7E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DF8-C344-4E1E-ABEC-13AEFB973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C0642-E239-4556-A434-7203359E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D8258-D387-4762-A4C0-D05B2D53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8A61-6A1D-4124-9F58-BD5F57CD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F7F21-8865-42F3-A675-E2533EE7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591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296-F4B2-478A-956A-C9ED60DA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4CAB0-4909-4ED2-A1F8-8BCA8945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377DE-6D42-4C54-A671-F369C3E8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C6379-94BA-4EAF-A5F0-56D5D8A34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703CD-3AF4-40DA-8ACB-AC8C3B1BD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D97B6-D14D-4492-981D-9E5985AB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F5ACA-2978-4461-B567-C1828EEB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78FD9-CB2B-47C6-BBB1-34C37D9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46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62B0-2AAE-47B3-B372-3873DE83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68849-2ECA-41D6-8B99-8AEF7D78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92668-5314-4E22-A07D-FD58100A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BE01-6B71-4074-B5BB-31D11FC9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499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ADACF-9141-475B-A768-629D6B5D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C1420-8C9C-4FAB-A47A-7EBBD9FB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776D2-042E-4A42-A66E-8F179573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62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000A-E381-47D4-AF28-55BB0241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8355-5A5E-429E-8F48-A00C18A2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CB366-EC27-4962-870E-2EE9271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F9126-C51B-4E7A-B8D9-60D71C13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B720E-66A7-4BDF-A0AD-A966490D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8B8C2-0DC4-4088-A1DB-E6830AB1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9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93ED-6302-D246-977B-8F8BA5C0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9CB6-A44E-7C4F-86D6-67DB940F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9012-79B1-8944-A19F-C4891979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2DBC-E88E-0047-934E-C09E7B0E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0B7D7-1BF2-294D-B08B-D9569417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A93C-6AE5-42EF-AC5A-BAE80D1D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CB862-24A1-4C73-874F-5ABF0A6C9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8982A-E55E-40AB-8D33-87CAA5E9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6B1FB-6F77-44FF-A74B-DD36F0C6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FFC8-9077-4EE8-A16D-40FF4AD2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64BA2-0198-47D5-B30B-9937B57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40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5B5-1345-4390-ABF6-AB2BE94C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27764-A8D9-412B-94A1-4E7F6523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F6F-1E67-4E1C-B37B-363F70A6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106D-6913-4E05-B355-2DAF9461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A64B-DF36-4E73-B4FF-5AD5DAA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865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292FF-A9F1-464A-A79D-EA6EB4A6A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28A75-7C8D-42B2-93E7-180C8CD04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62BC-2D92-4C40-8295-0A426950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D42-88C6-462A-B6E4-39D1521C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245CD-176A-423D-920E-FDCDCC2A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88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678A-3BB0-494D-AED6-8042B60B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7E61-5127-A142-A378-34FC2D9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AA2E-3ADD-E94B-AF6B-1786FE5E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C191-3E7E-9547-B146-D67A5694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7C83-ECFD-9847-A34B-2F1A6F82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68F0-5703-5C4B-B9CF-2BFE4BA7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9CF8-D32A-B948-937D-AACC16681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CF87-3F24-5343-9FF0-64670146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B258-1646-1145-8C97-B71A230E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1B314-387A-E548-A90A-D7FE4594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EE46-7BEA-D747-B33C-EFA24B9A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CA18-CAE5-E945-9ADE-1513F08D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7B73B-BB3A-1148-A5FE-E90EDACB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ACC2-7E90-A740-8022-318267929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85833-89F0-684D-BB4C-1803B6271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B0C3E-F3E6-BD47-86F8-9E0CBF13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C4C9A-D933-A748-B85C-748D5813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4B2F4-BD39-3A41-BE73-46D67F0A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32877-40BF-504E-8347-5144C8D5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CD59-F5D5-0443-80D9-72F9259B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A507E-6EE2-234F-8DC0-3DD89C5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1C29D-A9D2-2643-A696-A611ADC5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783B-119E-6A41-807F-3AE3F13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1D130-176F-9645-BC82-90A64D60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B9028-0EB6-574D-95AB-3F3AFB74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E6402-5CF8-2549-9F4D-ED818079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5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24C7-9FAF-6E49-A938-059C00D0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BF93-17B1-8A49-9FE3-8DE0146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2111-12E7-A946-85B6-3B21CAC7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F97E-739C-8C4C-B202-84C2FBA8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D0CD0-4965-3A42-AD78-1DC2DAB7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D337-2648-E441-A612-7294CF3B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F841-B90A-7943-A378-8B848306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D1E67-D0C2-3540-835F-3E5F7EDF0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6AD1-F17D-4147-8C53-28118C125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54D54-B677-8C4B-BF15-FED123BB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91FAA-2DAA-EA4E-87C2-6E932DCD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135C7-FB15-A540-9156-F6B6F6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91E4E-8655-3042-844C-A6176830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Clique para editar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E06B-7EAF-554B-80BF-8F1E74FC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Clique para editar estilos de texto Master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E6E3-EDF7-8A49-A874-CC9B24C22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8674-54F3-264D-B241-67774288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FE90-E84A-EC4D-8E71-82DBCB7DA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FADBC-06E6-4DC7-A36E-0B230B9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3DEDC-F874-4218-9AE2-21426387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estilos de texto Master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A371-3A0C-4CBA-8B38-8209AC153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A1FB-42AD-46D0-8125-81AD06BA4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6539-CE22-465C-8A3F-3056CA46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16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275993"/>
            <a:ext cx="1964299" cy="41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570" y="582007"/>
            <a:ext cx="6558564" cy="32697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D51BA8-305D-BA4F-B053-601A01FD36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7489" y="4189268"/>
            <a:ext cx="1056383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Valor para recursos de prontidão de trabalho à distância.</a:t>
            </a:r>
            <a:b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B-Criativa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A168F80-8CBF-709E-6977-72E09DDD13F5}"/>
              </a:ext>
            </a:extLst>
          </p:cNvPr>
          <p:cNvSpPr txBox="1"/>
          <p:nvPr/>
        </p:nvSpPr>
        <p:spPr>
          <a:xfrm>
            <a:off x="868218" y="1228636"/>
            <a:ext cx="646545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Assim que começa a trabalhar à distância, torna-se completamente responsável por todo o seu tempo - desde a forma como o gasta e estrutura, até à forma como o mantém responsável e equilibrado.</a:t>
            </a:r>
          </a:p>
          <a:p>
            <a:r>
              <a:rPr lang="en-US" dirty="0"/>
              <a:t>Nesta actividade recebe bem algumas dicas para a gestão do tempo de trabalho à distância.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Imagem por </a:t>
            </a:r>
            <a:r>
              <a:rPr lang="en-US" sz="1100" dirty="0" err="1"/>
              <a:t>conjunto de histórias </a:t>
            </a:r>
            <a:r>
              <a:rPr lang="en-US" sz="1100" dirty="0"/>
              <a:t>no </a:t>
            </a:r>
            <a:r>
              <a:rPr lang="en-US" sz="1100" dirty="0" err="1"/>
              <a:t>Freepik</a:t>
            </a:r>
            <a:endParaRPr lang="en-US" sz="1100" dirty="0"/>
          </a:p>
        </p:txBody>
      </p:sp>
      <p:pic>
        <p:nvPicPr>
          <p:cNvPr id="5" name="Bildobjekt 4" descr="En bild som visar text, leksak&#10;&#10;Automatiskt genererad beskrivning">
            <a:extLst>
              <a:ext uri="{FF2B5EF4-FFF2-40B4-BE49-F238E27FC236}">
                <a16:creationId xmlns:a16="http://schemas.microsoft.com/office/drawing/2014/main" id="{547525C9-E69C-B991-3623-200632F06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166" y="2796995"/>
            <a:ext cx="2832369" cy="28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4F85EB7-EFAB-1FC1-7770-066A14B68012}"/>
              </a:ext>
            </a:extLst>
          </p:cNvPr>
          <p:cNvSpPr txBox="1"/>
          <p:nvPr/>
        </p:nvSpPr>
        <p:spPr>
          <a:xfrm>
            <a:off x="342781" y="3096869"/>
            <a:ext cx="7000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TESTE PARA IDENTIFICAR COMPETÊNCIAS ORGANIZACIONAIS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2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015AAFD-ED8F-04AB-1BBA-522C5FA97B7E}"/>
              </a:ext>
            </a:extLst>
          </p:cNvPr>
          <p:cNvSpPr txBox="1"/>
          <p:nvPr/>
        </p:nvSpPr>
        <p:spPr>
          <a:xfrm>
            <a:off x="341745" y="923636"/>
            <a:ext cx="71459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Uma actividade que deve responder a algumas perguntas para determinar as suas capacidades organizacionais, ou seja, a capacidade de influenciar activamente as pessoas. </a:t>
            </a:r>
          </a:p>
          <a:p>
            <a:endParaRPr lang="en-US" dirty="0"/>
          </a:p>
          <a:p>
            <a:r>
              <a:rPr lang="en-US" b="1" dirty="0"/>
              <a:t>Exemplo de perguntas</a:t>
            </a:r>
          </a:p>
          <a:p>
            <a:endParaRPr lang="en-US" dirty="0"/>
          </a:p>
          <a:p>
            <a:r>
              <a:rPr lang="en-US" dirty="0"/>
              <a:t>1. Com que frequência consegue conquistar a maioria dos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colegas</a:t>
            </a:r>
            <a:r>
              <a:rPr lang="en-US" dirty="0"/>
              <a:t> para o seu lado?</a:t>
            </a:r>
          </a:p>
          <a:p>
            <a:endParaRPr lang="en-US" dirty="0"/>
          </a:p>
          <a:p>
            <a:r>
              <a:rPr lang="en-US" dirty="0"/>
              <a:t>2. É bom a navegar numa situação crítica?</a:t>
            </a:r>
          </a:p>
          <a:p>
            <a:endParaRPr lang="en-US" dirty="0"/>
          </a:p>
          <a:p>
            <a:r>
              <a:rPr lang="en-US" dirty="0"/>
              <a:t>3. Gosta de fazer trabalho comunitário?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32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341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FECHAR &amp; </a:t>
            </a: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CONCLUIR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F45F7AE-36EA-3B7A-4D4F-81F8769BAEBA}"/>
              </a:ext>
            </a:extLst>
          </p:cNvPr>
          <p:cNvSpPr txBox="1"/>
          <p:nvPr/>
        </p:nvSpPr>
        <p:spPr>
          <a:xfrm>
            <a:off x="945940" y="506999"/>
            <a:ext cx="6465454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 geral, compreender a importância de competências transversais como a gestão do tempo e as capacidades de organização no crescimento pessoal e profissional é o primeiro passo para o avanço do trabalho remoto a longo prazo. As competências transversais reflectem frequentemente a sua capacidade de trabalhar com outros e de progredir dentro de uma organização.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100" dirty="0"/>
              <a:t>Imagem por </a:t>
            </a:r>
            <a:r>
              <a:rPr lang="en-US" sz="1100" dirty="0" err="1"/>
              <a:t>macrovector_oficial </a:t>
            </a:r>
            <a:r>
              <a:rPr lang="en-US" sz="1100" dirty="0"/>
              <a:t>no </a:t>
            </a:r>
            <a:r>
              <a:rPr lang="en-US" sz="1100" dirty="0" err="1"/>
              <a:t>Freepik</a:t>
            </a:r>
            <a:endParaRPr lang="en-GB" sz="11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ABA309E-920D-FA38-7B66-D2B116FE2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805" y="2412014"/>
            <a:ext cx="3221476" cy="32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EEF9A8-0EF0-4F47-9334-882352D03E6F}"/>
              </a:ext>
            </a:extLst>
          </p:cNvPr>
          <p:cNvSpPr txBox="1"/>
          <p:nvPr/>
        </p:nvSpPr>
        <p:spPr>
          <a:xfrm>
            <a:off x="5185019" y="5916629"/>
            <a:ext cx="677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</a:t>
            </a:r>
            <a:r>
              <a:rPr lang="pt-PT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opiniões.</a:t>
            </a:r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". Número de Projecto: 2021-1-SE01-KA220-VET-000032922</a:t>
            </a:r>
          </a:p>
        </p:txBody>
      </p:sp>
      <p:pic>
        <p:nvPicPr>
          <p:cNvPr id="17" name="Google Shape;123;p19">
            <a:extLst>
              <a:ext uri="{FF2B5EF4-FFF2-40B4-BE49-F238E27FC236}">
                <a16:creationId xmlns:a16="http://schemas.microsoft.com/office/drawing/2014/main" id="{8B66006C-4DCB-433C-BE7A-F55AD5F33B2E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30" y="974010"/>
            <a:ext cx="4077070" cy="23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ED7CE50-14A4-4A31-8650-6A391461465B}"/>
              </a:ext>
            </a:extLst>
          </p:cNvPr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7B786-ED52-4C2E-9DEF-14A96470614A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80AD3-AF0A-4194-AD8D-7555188C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1700D-F452-4CAC-A942-A29E9FF0D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720" y="6185590"/>
            <a:ext cx="1964299" cy="41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18559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1141339" y="2321476"/>
            <a:ext cx="9361586" cy="37342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345057" y="874925"/>
            <a:ext cx="11291977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Prontidão para trabalho à distância - Tópicos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414697" y="2689705"/>
            <a:ext cx="8814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No âmbito do projecto RETAIN ME serão abordados os seguintes 6 tópicos de preparação para o trabalho remoto:</a:t>
            </a:r>
          </a:p>
          <a:p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Tópicos de preparação para o trabalho: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Capacidade de trabalhar remotamente em equipa.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Compreender a comunicação virtual.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Desenvolvimento de competências de gestão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organização do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tempo.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   Compreender e desenvolver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resolução de problemas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criativos.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   Desenvolver aptidões para o pensamento crítico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   Melhorar a capacidade de aplicar disciplina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72" y="6257669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36550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263514" y="1404435"/>
            <a:ext cx="11771468" cy="3917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1209963" y="1656090"/>
            <a:ext cx="1071732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Prontidão para trabalho à distância - Proposta de valor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455939" y="2374825"/>
            <a:ext cx="98098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É benéfico para os utilizadores finais do projecto RETAIN ME porque os trabalhadores com prontidão e conhecimento de trabalho à distância: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estão mais conscientes das diferentes formas 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trabalho à distância numa equipa 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são mais de resolução criativa de problemas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sabem como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 preparar para a comunicação virtual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saber pensar criticamente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conhecer as competências e conhecimentos mais necessários para a gestão do tempo </a:t>
            </a:r>
            <a:endParaRPr lang="en-IE" dirty="0"/>
          </a:p>
          <a:p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00CD68-A721-D845-9A32-4E3B6356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440" y="6040310"/>
            <a:ext cx="2047240" cy="5839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14" y="604031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0" y="1391024"/>
            <a:ext cx="11955486" cy="39305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266700" y="1473038"/>
            <a:ext cx="1178598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Prontidão para o trabalho à distância - Principais objectivos de aprendizagem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080655" y="2141130"/>
            <a:ext cx="91519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Os principais objectivos de aprendizagem para o capítulo da preparação para o trabalho à distância são: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trabalhar remotamente em equipa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compreendem a comunicação virtual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compreendem o pensamento crítico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organizar e gerir melhor o tempo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utilizar a resolução criativa de problemas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sabem como aplicar a disciplina</a:t>
            </a:r>
            <a:endParaRPr lang="en-IE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187" y="620323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2ECD066-6695-4258-BD5D-6EBC0CF88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610" t="15389"/>
          <a:stretch/>
        </p:blipFill>
        <p:spPr>
          <a:xfrm>
            <a:off x="-1" y="0"/>
            <a:ext cx="10914939" cy="540452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9E724-BE85-4A13-A524-B0E886E7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262" t="6246"/>
          <a:stretch/>
        </p:blipFill>
        <p:spPr>
          <a:xfrm rot="10800000">
            <a:off x="-230354" y="434732"/>
            <a:ext cx="12187012" cy="5988533"/>
          </a:xfrm>
          <a:prstGeom prst="rect">
            <a:avLst/>
          </a:prstGeom>
        </p:spPr>
      </p:pic>
      <p:sp>
        <p:nvSpPr>
          <p:cNvPr id="6" name="Google Shape;1127;p41">
            <a:extLst>
              <a:ext uri="{FF2B5EF4-FFF2-40B4-BE49-F238E27FC236}">
                <a16:creationId xmlns:a16="http://schemas.microsoft.com/office/drawing/2014/main" id="{C9FF4707-6790-47F6-BECA-37A20E8A9C99}"/>
              </a:ext>
            </a:extLst>
          </p:cNvPr>
          <p:cNvSpPr txBox="1">
            <a:spLocks noGrp="1"/>
          </p:cNvSpPr>
          <p:nvPr/>
        </p:nvSpPr>
        <p:spPr>
          <a:xfrm>
            <a:off x="1158240" y="1702410"/>
            <a:ext cx="9235440" cy="196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  <a:defRPr sz="36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Fjalla One"/>
              <a:buNone/>
              <a:tabLst/>
              <a:defRPr/>
            </a:pPr>
            <a:r>
              <a:rPr kumimoji="0" lang="e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  <a:sym typeface="Fjalla One"/>
              </a:rPr>
              <a:t>INTRODUÇÃO</a:t>
            </a: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  <a:sym typeface="Fjalla O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939BD-C1A0-4275-8F03-125F5ED3DCD2}"/>
              </a:ext>
            </a:extLst>
          </p:cNvPr>
          <p:cNvSpPr txBox="1"/>
          <p:nvPr/>
        </p:nvSpPr>
        <p:spPr>
          <a:xfrm>
            <a:off x="2468442" y="2957030"/>
            <a:ext cx="698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ProximaNovaRegular"/>
                <a:ea typeface="+mn-ea"/>
                <a:cs typeface="+mn-cs"/>
              </a:rPr>
              <a:t>Desenvolvimento de competências de gestão e organização do tempo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49374D-3348-4A1C-9326-5E7780BA9123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84480-1BD9-4180-8B87-93483EAB028C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9D251A91-C4C4-4256-AD76-5CC3610AE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5BE5B6-8A80-497D-9E71-F72E98E8D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A5636B5-6F2D-E84B-15AE-F5C7467E128F}"/>
              </a:ext>
            </a:extLst>
          </p:cNvPr>
          <p:cNvSpPr txBox="1"/>
          <p:nvPr/>
        </p:nvSpPr>
        <p:spPr>
          <a:xfrm>
            <a:off x="405385" y="0"/>
            <a:ext cx="7277010" cy="6737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7000"/>
              </a:lnSpc>
            </a:pPr>
            <a:r>
              <a:rPr lang="pt-PT" sz="18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Gestão do Tempo</a:t>
            </a:r>
            <a:endParaRPr lang="pt-PT" sz="1800" b="1" kern="0" dirty="0">
              <a:solidFill>
                <a:srgbClr val="1B3C6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100">
              <a:lnSpc>
                <a:spcPct val="107000"/>
              </a:lnSpc>
            </a:pPr>
            <a:r>
              <a:rPr lang="pt-PT" sz="18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PT" sz="1800" b="1" kern="0" dirty="0">
              <a:solidFill>
                <a:srgbClr val="1B3C6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é importante a gestão remota do tempo de trabalho?</a:t>
            </a:r>
            <a:endParaRPr lang="pt-P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gestão do tempo é um dos aspetos mais importantes e difíceis de equilibrar em trabalho à distância. Quando bem feito, o trabalho à distância oferece uma enorme flexibilidade e um aumento da produtividade. Contudo, a má gestão do tempo pode também tornar o seu ambiente remoto muito stressante e isolante por vezes. Pode ter dificuldades em equilibrar as suas responsabilidades de trabalho com as suas responsabilidades pessoais. É exatamente por isso que é importante ter o controlo do seu próprio dia de trabalho num escritório em casa. </a:t>
            </a:r>
            <a:endParaRPr lang="pt-P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gestão do tempo é um desafio em tempos normais, mas quando se trabalha à distância, pode ser mais difícil sem os parâmetros a que se está habituado quando se está no escritório.</a:t>
            </a:r>
            <a:endParaRPr lang="pt-P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 vezes, parece que não há tempo suficiente e todos nós, provavelmente, colocámos algumas horas de trabalho extra à noite e aos fins-de-semana. Através da gestão do Tempo, pode aprender a trabalhar de forma mais inteligente e obter mais do seu tempo, tanto no trabalho como no seu tempo livre. </a:t>
            </a:r>
            <a:endParaRPr lang="pt-P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8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A5636B5-6F2D-E84B-15AE-F5C7467E128F}"/>
              </a:ext>
            </a:extLst>
          </p:cNvPr>
          <p:cNvSpPr txBox="1"/>
          <p:nvPr/>
        </p:nvSpPr>
        <p:spPr>
          <a:xfrm>
            <a:off x="611101" y="166691"/>
            <a:ext cx="6467166" cy="588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7000"/>
              </a:lnSpc>
            </a:pPr>
            <a:r>
              <a:rPr lang="en-GB" sz="16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Habilidades de Organização</a:t>
            </a:r>
            <a:endParaRPr lang="sv-SE" sz="1600" b="1" kern="0" dirty="0">
              <a:solidFill>
                <a:srgbClr val="1B3C6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organizar correctamente o seu dia de trabalho, </a:t>
            </a:r>
            <a:r>
              <a:rPr lang="en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começar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terminar o trabalho remotamente num horário estritamente estabelecido, fazer uma pausa alimentar e levantar-se da sua cadeira para se aquecer. Além disso, os especialistas recomendam não ficar no seu pijama enquanto trabalha, mesmo que nenhum dos seus colegas o possa ver.</a:t>
            </a:r>
            <a:endParaRPr lang="sv-S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Organize o seu local de </a:t>
            </a:r>
            <a:r>
              <a:rPr lang="en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trabalho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rabalhar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partir de uma cama ou de um sofá, não é uma boa solução. Seria melhor cuidar do seu espaço pessoal, idealmente um escritório onde ninguém o interromperá. Certifique-se de que tem uma secretária e uma cadeira confortáveis para trabalhar. Configure todos os dispositivos de que necessita e ligue-se à Internet mais conveniente e fiável.</a:t>
            </a:r>
            <a:endParaRPr lang="sv-S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facilitar a organização do seu trabalho É bom que você e a sua equipa tenham um plano claro de tarefas, segundo o qual possam trabalhar e, por exemplo, no final do dia, chamem toda a equipa e verifiquem onde cada um de vós se encontra agora.</a:t>
            </a:r>
            <a:endParaRPr lang="sv-S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42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A5636B5-6F2D-E84B-15AE-F5C7467E128F}"/>
              </a:ext>
            </a:extLst>
          </p:cNvPr>
          <p:cNvSpPr txBox="1"/>
          <p:nvPr/>
        </p:nvSpPr>
        <p:spPr>
          <a:xfrm>
            <a:off x="1303686" y="1184114"/>
            <a:ext cx="64671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"A má notícia é que o tempo voa. A boa notícia é que você é o piloto"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Michael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Altshuler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856070-F66C-6D1B-68C4-BF79C8CDB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725" y="2411815"/>
            <a:ext cx="4783282" cy="31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6169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7 DICAS PARA A GESTÃO DO TEMPO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953</Words>
  <Application>Microsoft Office PowerPoint</Application>
  <PresentationFormat>Ecrã Panorâmico</PresentationFormat>
  <Paragraphs>97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Fjalla One</vt:lpstr>
      <vt:lpstr>ProximaNovaRegular</vt:lpstr>
      <vt:lpstr>Segoe UI</vt:lpstr>
      <vt:lpstr>Office Theme</vt:lpstr>
      <vt:lpstr>1_Office Theme</vt:lpstr>
      <vt:lpstr>Proposta de Valor para recursos de prontidão de trabalho à distância. Associação B-Criativa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Keegan</dc:creator>
  <cp:keywords>, docId:F232AA14578A11C4AC2401A22260AEA3</cp:keywords>
  <cp:lastModifiedBy>RightChallenge Associação</cp:lastModifiedBy>
  <cp:revision>65</cp:revision>
  <cp:lastPrinted>2019-12-06T16:57:25Z</cp:lastPrinted>
  <dcterms:created xsi:type="dcterms:W3CDTF">2019-09-26T16:12:10Z</dcterms:created>
  <dcterms:modified xsi:type="dcterms:W3CDTF">2023-04-21T10:31:24Z</dcterms:modified>
</cp:coreProperties>
</file>