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handoutMasterIdLst>
    <p:handoutMasterId r:id="rId19"/>
  </p:handoutMasterIdLst>
  <p:sldIdLst>
    <p:sldId id="298" r:id="rId3"/>
    <p:sldId id="299" r:id="rId4"/>
    <p:sldId id="300" r:id="rId5"/>
    <p:sldId id="301" r:id="rId6"/>
    <p:sldId id="272" r:id="rId7"/>
    <p:sldId id="294" r:id="rId8"/>
    <p:sldId id="295" r:id="rId9"/>
    <p:sldId id="296" r:id="rId10"/>
    <p:sldId id="277" r:id="rId11"/>
    <p:sldId id="281" r:id="rId12"/>
    <p:sldId id="297" r:id="rId13"/>
    <p:sldId id="282" r:id="rId14"/>
    <p:sldId id="292" r:id="rId15"/>
    <p:sldId id="291" r:id="rId16"/>
    <p:sldId id="293" r:id="rId17"/>
    <p:sldId id="270" r:id="rId18"/>
  </p:sldIdLst>
  <p:sldSz cx="12192000" cy="6858000"/>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8C2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94"/>
  </p:normalViewPr>
  <p:slideViewPr>
    <p:cSldViewPr snapToGrid="0" snapToObjects="1">
      <p:cViewPr varScale="1">
        <p:scale>
          <a:sx n="75" d="100"/>
          <a:sy n="75" d="100"/>
        </p:scale>
        <p:origin x="43"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ubstituent antet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en-US" dirty="0"/>
          </a:p>
        </p:txBody>
      </p:sp>
      <p:sp>
        <p:nvSpPr>
          <p:cNvPr id="3" name="Substituent dată 2"/>
          <p:cNvSpPr>
            <a:spLocks noGrp="1"/>
          </p:cNvSpPr>
          <p:nvPr>
            <p:ph type="dt" sz="quarter" idx="1"/>
          </p:nvPr>
        </p:nvSpPr>
        <p:spPr>
          <a:xfrm>
            <a:off x="3777607" y="0"/>
            <a:ext cx="2889938" cy="498056"/>
          </a:xfrm>
          <a:prstGeom prst="rect">
            <a:avLst/>
          </a:prstGeom>
        </p:spPr>
        <p:txBody>
          <a:bodyPr vert="horz" lIns="91440" tIns="45720" rIns="91440" bIns="45720" rtlCol="0"/>
          <a:lstStyle>
            <a:lvl1pPr algn="r">
              <a:defRPr sz="1200"/>
            </a:lvl1pPr>
          </a:lstStyle>
          <a:p>
            <a:fld id="{76DF95D1-BA1A-4F61-A4D5-222D01E6DDD6}" type="datetimeFigureOut">
              <a:rPr lang="en-US" smtClean="0"/>
              <a:t>4/23/2023</a:t>
            </a:fld>
            <a:endParaRPr lang="en-US" dirty="0"/>
          </a:p>
        </p:txBody>
      </p:sp>
      <p:sp>
        <p:nvSpPr>
          <p:cNvPr id="4" name="Substituent subsol 3"/>
          <p:cNvSpPr>
            <a:spLocks noGrp="1"/>
          </p:cNvSpPr>
          <p:nvPr>
            <p:ph type="ftr" sz="quarter" idx="2"/>
          </p:nvPr>
        </p:nvSpPr>
        <p:spPr>
          <a:xfrm>
            <a:off x="0" y="9428584"/>
            <a:ext cx="2889938" cy="498055"/>
          </a:xfrm>
          <a:prstGeom prst="rect">
            <a:avLst/>
          </a:prstGeom>
        </p:spPr>
        <p:txBody>
          <a:bodyPr vert="horz" lIns="91440" tIns="45720" rIns="91440" bIns="45720" rtlCol="0" anchor="b"/>
          <a:lstStyle>
            <a:lvl1pPr algn="l">
              <a:defRPr sz="1200"/>
            </a:lvl1pPr>
          </a:lstStyle>
          <a:p>
            <a:endParaRPr lang="en-US" dirty="0"/>
          </a:p>
        </p:txBody>
      </p:sp>
      <p:sp>
        <p:nvSpPr>
          <p:cNvPr id="5" name="Substituent număr diapozitiv 4"/>
          <p:cNvSpPr>
            <a:spLocks noGrp="1"/>
          </p:cNvSpPr>
          <p:nvPr>
            <p:ph type="sldNum" sz="quarter" idx="3"/>
          </p:nvPr>
        </p:nvSpPr>
        <p:spPr>
          <a:xfrm>
            <a:off x="3777607" y="9428584"/>
            <a:ext cx="2889938" cy="498055"/>
          </a:xfrm>
          <a:prstGeom prst="rect">
            <a:avLst/>
          </a:prstGeom>
        </p:spPr>
        <p:txBody>
          <a:bodyPr vert="horz" lIns="91440" tIns="45720" rIns="91440" bIns="45720" rtlCol="0" anchor="b"/>
          <a:lstStyle>
            <a:lvl1pPr algn="r">
              <a:defRPr sz="1200"/>
            </a:lvl1pPr>
          </a:lstStyle>
          <a:p>
            <a:fld id="{63DF82EB-296A-47BA-B3B5-0818C14B8FF4}" type="slidenum">
              <a:rPr lang="en-US" smtClean="0"/>
              <a:t>‹#›</a:t>
            </a:fld>
            <a:endParaRPr lang="en-US" dirty="0"/>
          </a:p>
        </p:txBody>
      </p:sp>
    </p:spTree>
    <p:extLst>
      <p:ext uri="{BB962C8B-B14F-4D97-AF65-F5344CB8AC3E}">
        <p14:creationId xmlns:p14="http://schemas.microsoft.com/office/powerpoint/2010/main" val="237539635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D1E04-EF3B-CD4E-A7F5-18385454C8BB}"/>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CDECAEE4-7DA0-1E48-962B-D9A84547B73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46F5CE90-B726-1A4E-B04B-B2DE3045DA84}"/>
              </a:ext>
            </a:extLst>
          </p:cNvPr>
          <p:cNvSpPr>
            <a:spLocks noGrp="1"/>
          </p:cNvSpPr>
          <p:nvPr>
            <p:ph type="dt" sz="half" idx="10"/>
          </p:nvPr>
        </p:nvSpPr>
        <p:spPr/>
        <p:txBody>
          <a:bodyPr/>
          <a:lstStyle/>
          <a:p>
            <a:fld id="{A78D0AB1-2F73-0E42-896D-EA55EB57A9A2}" type="datetimeFigureOut">
              <a:rPr lang="en-US" smtClean="0"/>
              <a:t>4/23/2023</a:t>
            </a:fld>
            <a:endParaRPr lang="en-US" dirty="0"/>
          </a:p>
        </p:txBody>
      </p:sp>
      <p:sp>
        <p:nvSpPr>
          <p:cNvPr id="5" name="Footer Placeholder 4">
            <a:extLst>
              <a:ext uri="{FF2B5EF4-FFF2-40B4-BE49-F238E27FC236}">
                <a16:creationId xmlns:a16="http://schemas.microsoft.com/office/drawing/2014/main" id="{A9F15408-2AD2-3247-8953-D7DB147470F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331998B-CBF9-4449-A071-A58B074BFD0E}"/>
              </a:ext>
            </a:extLst>
          </p:cNvPr>
          <p:cNvSpPr>
            <a:spLocks noGrp="1"/>
          </p:cNvSpPr>
          <p:nvPr>
            <p:ph type="sldNum" sz="quarter" idx="12"/>
          </p:nvPr>
        </p:nvSpPr>
        <p:spPr/>
        <p:txBody>
          <a:bodyPr/>
          <a:lstStyle/>
          <a:p>
            <a:fld id="{528C72B2-CAFB-B245-B977-6EA33A0A0924}" type="slidenum">
              <a:rPr lang="en-US" smtClean="0"/>
              <a:t>‹#›</a:t>
            </a:fld>
            <a:endParaRPr lang="en-US" dirty="0"/>
          </a:p>
        </p:txBody>
      </p:sp>
    </p:spTree>
    <p:extLst>
      <p:ext uri="{BB962C8B-B14F-4D97-AF65-F5344CB8AC3E}">
        <p14:creationId xmlns:p14="http://schemas.microsoft.com/office/powerpoint/2010/main" val="1945191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FABA2-ECAC-204A-9706-BF31B23825FD}"/>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5DBDBEE-1451-7543-94E3-22FEDAB97A8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D77C927-FC16-7A46-A639-7C0FBE6FF574}"/>
              </a:ext>
            </a:extLst>
          </p:cNvPr>
          <p:cNvSpPr>
            <a:spLocks noGrp="1"/>
          </p:cNvSpPr>
          <p:nvPr>
            <p:ph type="dt" sz="half" idx="10"/>
          </p:nvPr>
        </p:nvSpPr>
        <p:spPr/>
        <p:txBody>
          <a:bodyPr/>
          <a:lstStyle/>
          <a:p>
            <a:fld id="{A78D0AB1-2F73-0E42-896D-EA55EB57A9A2}" type="datetimeFigureOut">
              <a:rPr lang="en-US" smtClean="0"/>
              <a:t>4/23/2023</a:t>
            </a:fld>
            <a:endParaRPr lang="en-US" dirty="0"/>
          </a:p>
        </p:txBody>
      </p:sp>
      <p:sp>
        <p:nvSpPr>
          <p:cNvPr id="5" name="Footer Placeholder 4">
            <a:extLst>
              <a:ext uri="{FF2B5EF4-FFF2-40B4-BE49-F238E27FC236}">
                <a16:creationId xmlns:a16="http://schemas.microsoft.com/office/drawing/2014/main" id="{7804F36A-7F48-D443-890E-9DE6FE91B09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CE83BC5-37E5-C041-9A3F-40457A016AB7}"/>
              </a:ext>
            </a:extLst>
          </p:cNvPr>
          <p:cNvSpPr>
            <a:spLocks noGrp="1"/>
          </p:cNvSpPr>
          <p:nvPr>
            <p:ph type="sldNum" sz="quarter" idx="12"/>
          </p:nvPr>
        </p:nvSpPr>
        <p:spPr/>
        <p:txBody>
          <a:bodyPr/>
          <a:lstStyle/>
          <a:p>
            <a:fld id="{528C72B2-CAFB-B245-B977-6EA33A0A0924}" type="slidenum">
              <a:rPr lang="en-US" smtClean="0"/>
              <a:t>‹#›</a:t>
            </a:fld>
            <a:endParaRPr lang="en-US" dirty="0"/>
          </a:p>
        </p:txBody>
      </p:sp>
    </p:spTree>
    <p:extLst>
      <p:ext uri="{BB962C8B-B14F-4D97-AF65-F5344CB8AC3E}">
        <p14:creationId xmlns:p14="http://schemas.microsoft.com/office/powerpoint/2010/main" val="815945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96D52D7-BCBB-574E-9AB2-8A83916051D5}"/>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13EE1824-A5EF-3E4E-9224-01624E2AB7D2}"/>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53B8DAB-445F-2F47-ADA7-6661EDDC29A0}"/>
              </a:ext>
            </a:extLst>
          </p:cNvPr>
          <p:cNvSpPr>
            <a:spLocks noGrp="1"/>
          </p:cNvSpPr>
          <p:nvPr>
            <p:ph type="dt" sz="half" idx="10"/>
          </p:nvPr>
        </p:nvSpPr>
        <p:spPr/>
        <p:txBody>
          <a:bodyPr/>
          <a:lstStyle/>
          <a:p>
            <a:fld id="{A78D0AB1-2F73-0E42-896D-EA55EB57A9A2}" type="datetimeFigureOut">
              <a:rPr lang="en-US" smtClean="0"/>
              <a:t>4/23/2023</a:t>
            </a:fld>
            <a:endParaRPr lang="en-US" dirty="0"/>
          </a:p>
        </p:txBody>
      </p:sp>
      <p:sp>
        <p:nvSpPr>
          <p:cNvPr id="5" name="Footer Placeholder 4">
            <a:extLst>
              <a:ext uri="{FF2B5EF4-FFF2-40B4-BE49-F238E27FC236}">
                <a16:creationId xmlns:a16="http://schemas.microsoft.com/office/drawing/2014/main" id="{248E8CF1-D920-AB40-B556-0BEF3A6CE21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E663B82-A7F7-EE48-A145-FC3D7FB51DC2}"/>
              </a:ext>
            </a:extLst>
          </p:cNvPr>
          <p:cNvSpPr>
            <a:spLocks noGrp="1"/>
          </p:cNvSpPr>
          <p:nvPr>
            <p:ph type="sldNum" sz="quarter" idx="12"/>
          </p:nvPr>
        </p:nvSpPr>
        <p:spPr/>
        <p:txBody>
          <a:bodyPr/>
          <a:lstStyle/>
          <a:p>
            <a:fld id="{528C72B2-CAFB-B245-B977-6EA33A0A0924}" type="slidenum">
              <a:rPr lang="en-US" smtClean="0"/>
              <a:t>‹#›</a:t>
            </a:fld>
            <a:endParaRPr lang="en-US" dirty="0"/>
          </a:p>
        </p:txBody>
      </p:sp>
    </p:spTree>
    <p:extLst>
      <p:ext uri="{BB962C8B-B14F-4D97-AF65-F5344CB8AC3E}">
        <p14:creationId xmlns:p14="http://schemas.microsoft.com/office/powerpoint/2010/main" val="8405766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10DB3-8622-43B8-8F03-328A016E4E9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ED9F8A26-530A-4044-A184-FC8C730FCC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441E917D-0E03-49DA-BF92-F40B5858344C}"/>
              </a:ext>
            </a:extLst>
          </p:cNvPr>
          <p:cNvSpPr>
            <a:spLocks noGrp="1"/>
          </p:cNvSpPr>
          <p:nvPr>
            <p:ph type="dt" sz="half" idx="10"/>
          </p:nvPr>
        </p:nvSpPr>
        <p:spPr/>
        <p:txBody>
          <a:bodyPr/>
          <a:lstStyle/>
          <a:p>
            <a:fld id="{F387C834-A5CE-43E4-B625-AB789F6C3506}" type="datetimeFigureOut">
              <a:rPr lang="en-IE" smtClean="0"/>
              <a:t>23/04/2023</a:t>
            </a:fld>
            <a:endParaRPr lang="en-IE" dirty="0"/>
          </a:p>
        </p:txBody>
      </p:sp>
      <p:sp>
        <p:nvSpPr>
          <p:cNvPr id="5" name="Footer Placeholder 4">
            <a:extLst>
              <a:ext uri="{FF2B5EF4-FFF2-40B4-BE49-F238E27FC236}">
                <a16:creationId xmlns:a16="http://schemas.microsoft.com/office/drawing/2014/main" id="{C097F5EA-B805-46B9-BB91-FC0CECF5C5A6}"/>
              </a:ext>
            </a:extLst>
          </p:cNvPr>
          <p:cNvSpPr>
            <a:spLocks noGrp="1"/>
          </p:cNvSpPr>
          <p:nvPr>
            <p:ph type="ftr" sz="quarter" idx="11"/>
          </p:nvPr>
        </p:nvSpPr>
        <p:spPr/>
        <p:txBody>
          <a:bodyPr/>
          <a:lstStyle/>
          <a:p>
            <a:endParaRPr lang="en-IE" dirty="0"/>
          </a:p>
        </p:txBody>
      </p:sp>
      <p:sp>
        <p:nvSpPr>
          <p:cNvPr id="6" name="Slide Number Placeholder 5">
            <a:extLst>
              <a:ext uri="{FF2B5EF4-FFF2-40B4-BE49-F238E27FC236}">
                <a16:creationId xmlns:a16="http://schemas.microsoft.com/office/drawing/2014/main" id="{939F707F-9A9B-42F3-AF77-F355A3EDACC8}"/>
              </a:ext>
            </a:extLst>
          </p:cNvPr>
          <p:cNvSpPr>
            <a:spLocks noGrp="1"/>
          </p:cNvSpPr>
          <p:nvPr>
            <p:ph type="sldNum" sz="quarter" idx="12"/>
          </p:nvPr>
        </p:nvSpPr>
        <p:spPr/>
        <p:txBody>
          <a:bodyPr/>
          <a:lstStyle/>
          <a:p>
            <a:fld id="{590DC0E1-1BF4-49EF-B1C4-A6338AE8135E}" type="slidenum">
              <a:rPr lang="en-IE" smtClean="0"/>
              <a:t>‹#›</a:t>
            </a:fld>
            <a:endParaRPr lang="en-IE" dirty="0"/>
          </a:p>
        </p:txBody>
      </p:sp>
    </p:spTree>
    <p:extLst>
      <p:ext uri="{BB962C8B-B14F-4D97-AF65-F5344CB8AC3E}">
        <p14:creationId xmlns:p14="http://schemas.microsoft.com/office/powerpoint/2010/main" val="20406619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65626-5053-4F53-AD86-D3C7AD14CCDB}"/>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7B7EFF34-5009-4FDB-A4E6-8CC660FEA47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BB6188CF-8605-44D4-91B1-2D41EFB58F5B}"/>
              </a:ext>
            </a:extLst>
          </p:cNvPr>
          <p:cNvSpPr>
            <a:spLocks noGrp="1"/>
          </p:cNvSpPr>
          <p:nvPr>
            <p:ph type="dt" sz="half" idx="10"/>
          </p:nvPr>
        </p:nvSpPr>
        <p:spPr/>
        <p:txBody>
          <a:bodyPr/>
          <a:lstStyle/>
          <a:p>
            <a:fld id="{F387C834-A5CE-43E4-B625-AB789F6C3506}" type="datetimeFigureOut">
              <a:rPr lang="en-IE" smtClean="0"/>
              <a:t>23/04/2023</a:t>
            </a:fld>
            <a:endParaRPr lang="en-IE" dirty="0"/>
          </a:p>
        </p:txBody>
      </p:sp>
      <p:sp>
        <p:nvSpPr>
          <p:cNvPr id="5" name="Footer Placeholder 4">
            <a:extLst>
              <a:ext uri="{FF2B5EF4-FFF2-40B4-BE49-F238E27FC236}">
                <a16:creationId xmlns:a16="http://schemas.microsoft.com/office/drawing/2014/main" id="{BCE9CA68-90C4-44FC-81F7-F7D8DE8F73B4}"/>
              </a:ext>
            </a:extLst>
          </p:cNvPr>
          <p:cNvSpPr>
            <a:spLocks noGrp="1"/>
          </p:cNvSpPr>
          <p:nvPr>
            <p:ph type="ftr" sz="quarter" idx="11"/>
          </p:nvPr>
        </p:nvSpPr>
        <p:spPr/>
        <p:txBody>
          <a:bodyPr/>
          <a:lstStyle/>
          <a:p>
            <a:endParaRPr lang="en-IE" dirty="0"/>
          </a:p>
        </p:txBody>
      </p:sp>
      <p:sp>
        <p:nvSpPr>
          <p:cNvPr id="6" name="Slide Number Placeholder 5">
            <a:extLst>
              <a:ext uri="{FF2B5EF4-FFF2-40B4-BE49-F238E27FC236}">
                <a16:creationId xmlns:a16="http://schemas.microsoft.com/office/drawing/2014/main" id="{CDF19B9A-6501-40FC-808A-48131EB7F8F9}"/>
              </a:ext>
            </a:extLst>
          </p:cNvPr>
          <p:cNvSpPr>
            <a:spLocks noGrp="1"/>
          </p:cNvSpPr>
          <p:nvPr>
            <p:ph type="sldNum" sz="quarter" idx="12"/>
          </p:nvPr>
        </p:nvSpPr>
        <p:spPr/>
        <p:txBody>
          <a:bodyPr/>
          <a:lstStyle/>
          <a:p>
            <a:fld id="{590DC0E1-1BF4-49EF-B1C4-A6338AE8135E}" type="slidenum">
              <a:rPr lang="en-IE" smtClean="0"/>
              <a:t>‹#›</a:t>
            </a:fld>
            <a:endParaRPr lang="en-IE" dirty="0"/>
          </a:p>
        </p:txBody>
      </p:sp>
    </p:spTree>
    <p:extLst>
      <p:ext uri="{BB962C8B-B14F-4D97-AF65-F5344CB8AC3E}">
        <p14:creationId xmlns:p14="http://schemas.microsoft.com/office/powerpoint/2010/main" val="29679591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05224-4BD1-4DE4-A4D0-B20C58DDC56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1F6F86E0-9E97-410C-B513-F3B361D0E5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C6E5D1C-C232-423C-B97D-100F561D6250}"/>
              </a:ext>
            </a:extLst>
          </p:cNvPr>
          <p:cNvSpPr>
            <a:spLocks noGrp="1"/>
          </p:cNvSpPr>
          <p:nvPr>
            <p:ph type="dt" sz="half" idx="10"/>
          </p:nvPr>
        </p:nvSpPr>
        <p:spPr/>
        <p:txBody>
          <a:bodyPr/>
          <a:lstStyle/>
          <a:p>
            <a:fld id="{F387C834-A5CE-43E4-B625-AB789F6C3506}" type="datetimeFigureOut">
              <a:rPr lang="en-IE" smtClean="0"/>
              <a:t>23/04/2023</a:t>
            </a:fld>
            <a:endParaRPr lang="en-IE" dirty="0"/>
          </a:p>
        </p:txBody>
      </p:sp>
      <p:sp>
        <p:nvSpPr>
          <p:cNvPr id="5" name="Footer Placeholder 4">
            <a:extLst>
              <a:ext uri="{FF2B5EF4-FFF2-40B4-BE49-F238E27FC236}">
                <a16:creationId xmlns:a16="http://schemas.microsoft.com/office/drawing/2014/main" id="{77C0A211-EBA1-4E9A-B9DA-9C81A23D6241}"/>
              </a:ext>
            </a:extLst>
          </p:cNvPr>
          <p:cNvSpPr>
            <a:spLocks noGrp="1"/>
          </p:cNvSpPr>
          <p:nvPr>
            <p:ph type="ftr" sz="quarter" idx="11"/>
          </p:nvPr>
        </p:nvSpPr>
        <p:spPr/>
        <p:txBody>
          <a:bodyPr/>
          <a:lstStyle/>
          <a:p>
            <a:endParaRPr lang="en-IE" dirty="0"/>
          </a:p>
        </p:txBody>
      </p:sp>
      <p:sp>
        <p:nvSpPr>
          <p:cNvPr id="6" name="Slide Number Placeholder 5">
            <a:extLst>
              <a:ext uri="{FF2B5EF4-FFF2-40B4-BE49-F238E27FC236}">
                <a16:creationId xmlns:a16="http://schemas.microsoft.com/office/drawing/2014/main" id="{1098FFBA-2A57-4F90-8487-7EF319C7AB70}"/>
              </a:ext>
            </a:extLst>
          </p:cNvPr>
          <p:cNvSpPr>
            <a:spLocks noGrp="1"/>
          </p:cNvSpPr>
          <p:nvPr>
            <p:ph type="sldNum" sz="quarter" idx="12"/>
          </p:nvPr>
        </p:nvSpPr>
        <p:spPr/>
        <p:txBody>
          <a:bodyPr/>
          <a:lstStyle/>
          <a:p>
            <a:fld id="{590DC0E1-1BF4-49EF-B1C4-A6338AE8135E}" type="slidenum">
              <a:rPr lang="en-IE" smtClean="0"/>
              <a:t>‹#›</a:t>
            </a:fld>
            <a:endParaRPr lang="en-IE" dirty="0"/>
          </a:p>
        </p:txBody>
      </p:sp>
    </p:spTree>
    <p:extLst>
      <p:ext uri="{BB962C8B-B14F-4D97-AF65-F5344CB8AC3E}">
        <p14:creationId xmlns:p14="http://schemas.microsoft.com/office/powerpoint/2010/main" val="19345167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D77E8-D0ED-497A-AEDA-87C4D7E1445C}"/>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E39CFDF8-C344-4E1E-ABEC-13AEFB9734E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9D1C0642-E239-4556-A434-7203359EB54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83BD8258-D387-4762-A4C0-D05B2D5367A1}"/>
              </a:ext>
            </a:extLst>
          </p:cNvPr>
          <p:cNvSpPr>
            <a:spLocks noGrp="1"/>
          </p:cNvSpPr>
          <p:nvPr>
            <p:ph type="dt" sz="half" idx="10"/>
          </p:nvPr>
        </p:nvSpPr>
        <p:spPr/>
        <p:txBody>
          <a:bodyPr/>
          <a:lstStyle/>
          <a:p>
            <a:fld id="{F387C834-A5CE-43E4-B625-AB789F6C3506}" type="datetimeFigureOut">
              <a:rPr lang="en-IE" smtClean="0"/>
              <a:t>23/04/2023</a:t>
            </a:fld>
            <a:endParaRPr lang="en-IE" dirty="0"/>
          </a:p>
        </p:txBody>
      </p:sp>
      <p:sp>
        <p:nvSpPr>
          <p:cNvPr id="6" name="Footer Placeholder 5">
            <a:extLst>
              <a:ext uri="{FF2B5EF4-FFF2-40B4-BE49-F238E27FC236}">
                <a16:creationId xmlns:a16="http://schemas.microsoft.com/office/drawing/2014/main" id="{06FD8A61-6A1D-4124-9F58-BD5F57CD141E}"/>
              </a:ext>
            </a:extLst>
          </p:cNvPr>
          <p:cNvSpPr>
            <a:spLocks noGrp="1"/>
          </p:cNvSpPr>
          <p:nvPr>
            <p:ph type="ftr" sz="quarter" idx="11"/>
          </p:nvPr>
        </p:nvSpPr>
        <p:spPr/>
        <p:txBody>
          <a:bodyPr/>
          <a:lstStyle/>
          <a:p>
            <a:endParaRPr lang="en-IE" dirty="0"/>
          </a:p>
        </p:txBody>
      </p:sp>
      <p:sp>
        <p:nvSpPr>
          <p:cNvPr id="7" name="Slide Number Placeholder 6">
            <a:extLst>
              <a:ext uri="{FF2B5EF4-FFF2-40B4-BE49-F238E27FC236}">
                <a16:creationId xmlns:a16="http://schemas.microsoft.com/office/drawing/2014/main" id="{1F3F7F21-8865-42F3-A675-E2533EE74EBA}"/>
              </a:ext>
            </a:extLst>
          </p:cNvPr>
          <p:cNvSpPr>
            <a:spLocks noGrp="1"/>
          </p:cNvSpPr>
          <p:nvPr>
            <p:ph type="sldNum" sz="quarter" idx="12"/>
          </p:nvPr>
        </p:nvSpPr>
        <p:spPr/>
        <p:txBody>
          <a:bodyPr/>
          <a:lstStyle/>
          <a:p>
            <a:fld id="{590DC0E1-1BF4-49EF-B1C4-A6338AE8135E}" type="slidenum">
              <a:rPr lang="en-IE" smtClean="0"/>
              <a:t>‹#›</a:t>
            </a:fld>
            <a:endParaRPr lang="en-IE" dirty="0"/>
          </a:p>
        </p:txBody>
      </p:sp>
    </p:spTree>
    <p:extLst>
      <p:ext uri="{BB962C8B-B14F-4D97-AF65-F5344CB8AC3E}">
        <p14:creationId xmlns:p14="http://schemas.microsoft.com/office/powerpoint/2010/main" val="28159138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43296-F4B2-478A-956A-C9ED60DA91B4}"/>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5BB4CAB0-4909-4ED2-A1F8-8BCA8945AC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DD377DE-6D42-4C54-A671-F369C3E8819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1BBC6379-94BA-4EAF-A5F0-56D5D8A34A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6703CD-3AF4-40DA-8ACB-AC8C3B1BD8A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1CAD97B6-D14D-4492-981D-9E5985ABD771}"/>
              </a:ext>
            </a:extLst>
          </p:cNvPr>
          <p:cNvSpPr>
            <a:spLocks noGrp="1"/>
          </p:cNvSpPr>
          <p:nvPr>
            <p:ph type="dt" sz="half" idx="10"/>
          </p:nvPr>
        </p:nvSpPr>
        <p:spPr/>
        <p:txBody>
          <a:bodyPr/>
          <a:lstStyle/>
          <a:p>
            <a:fld id="{F387C834-A5CE-43E4-B625-AB789F6C3506}" type="datetimeFigureOut">
              <a:rPr lang="en-IE" smtClean="0"/>
              <a:t>23/04/2023</a:t>
            </a:fld>
            <a:endParaRPr lang="en-IE" dirty="0"/>
          </a:p>
        </p:txBody>
      </p:sp>
      <p:sp>
        <p:nvSpPr>
          <p:cNvPr id="8" name="Footer Placeholder 7">
            <a:extLst>
              <a:ext uri="{FF2B5EF4-FFF2-40B4-BE49-F238E27FC236}">
                <a16:creationId xmlns:a16="http://schemas.microsoft.com/office/drawing/2014/main" id="{4EAF5ACA-2978-4461-B567-C1828EEBF183}"/>
              </a:ext>
            </a:extLst>
          </p:cNvPr>
          <p:cNvSpPr>
            <a:spLocks noGrp="1"/>
          </p:cNvSpPr>
          <p:nvPr>
            <p:ph type="ftr" sz="quarter" idx="11"/>
          </p:nvPr>
        </p:nvSpPr>
        <p:spPr/>
        <p:txBody>
          <a:bodyPr/>
          <a:lstStyle/>
          <a:p>
            <a:endParaRPr lang="en-IE" dirty="0"/>
          </a:p>
        </p:txBody>
      </p:sp>
      <p:sp>
        <p:nvSpPr>
          <p:cNvPr id="9" name="Slide Number Placeholder 8">
            <a:extLst>
              <a:ext uri="{FF2B5EF4-FFF2-40B4-BE49-F238E27FC236}">
                <a16:creationId xmlns:a16="http://schemas.microsoft.com/office/drawing/2014/main" id="{22C78FD9-CB2B-47C6-BBB1-34C37D9BD3D1}"/>
              </a:ext>
            </a:extLst>
          </p:cNvPr>
          <p:cNvSpPr>
            <a:spLocks noGrp="1"/>
          </p:cNvSpPr>
          <p:nvPr>
            <p:ph type="sldNum" sz="quarter" idx="12"/>
          </p:nvPr>
        </p:nvSpPr>
        <p:spPr/>
        <p:txBody>
          <a:bodyPr/>
          <a:lstStyle/>
          <a:p>
            <a:fld id="{590DC0E1-1BF4-49EF-B1C4-A6338AE8135E}" type="slidenum">
              <a:rPr lang="en-IE" smtClean="0"/>
              <a:t>‹#›</a:t>
            </a:fld>
            <a:endParaRPr lang="en-IE" dirty="0"/>
          </a:p>
        </p:txBody>
      </p:sp>
    </p:spTree>
    <p:extLst>
      <p:ext uri="{BB962C8B-B14F-4D97-AF65-F5344CB8AC3E}">
        <p14:creationId xmlns:p14="http://schemas.microsoft.com/office/powerpoint/2010/main" val="1494661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062B0-2AAE-47B3-B372-3873DE83828C}"/>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21668849-2ECA-41D6-8B99-8AEF7D789173}"/>
              </a:ext>
            </a:extLst>
          </p:cNvPr>
          <p:cNvSpPr>
            <a:spLocks noGrp="1"/>
          </p:cNvSpPr>
          <p:nvPr>
            <p:ph type="dt" sz="half" idx="10"/>
          </p:nvPr>
        </p:nvSpPr>
        <p:spPr/>
        <p:txBody>
          <a:bodyPr/>
          <a:lstStyle/>
          <a:p>
            <a:fld id="{F387C834-A5CE-43E4-B625-AB789F6C3506}" type="datetimeFigureOut">
              <a:rPr lang="en-IE" smtClean="0"/>
              <a:t>23/04/2023</a:t>
            </a:fld>
            <a:endParaRPr lang="en-IE" dirty="0"/>
          </a:p>
        </p:txBody>
      </p:sp>
      <p:sp>
        <p:nvSpPr>
          <p:cNvPr id="4" name="Footer Placeholder 3">
            <a:extLst>
              <a:ext uri="{FF2B5EF4-FFF2-40B4-BE49-F238E27FC236}">
                <a16:creationId xmlns:a16="http://schemas.microsoft.com/office/drawing/2014/main" id="{9CA92668-5314-4E22-A07D-FD58100A1D2F}"/>
              </a:ext>
            </a:extLst>
          </p:cNvPr>
          <p:cNvSpPr>
            <a:spLocks noGrp="1"/>
          </p:cNvSpPr>
          <p:nvPr>
            <p:ph type="ftr" sz="quarter" idx="11"/>
          </p:nvPr>
        </p:nvSpPr>
        <p:spPr/>
        <p:txBody>
          <a:bodyPr/>
          <a:lstStyle/>
          <a:p>
            <a:endParaRPr lang="en-IE" dirty="0"/>
          </a:p>
        </p:txBody>
      </p:sp>
      <p:sp>
        <p:nvSpPr>
          <p:cNvPr id="5" name="Slide Number Placeholder 4">
            <a:extLst>
              <a:ext uri="{FF2B5EF4-FFF2-40B4-BE49-F238E27FC236}">
                <a16:creationId xmlns:a16="http://schemas.microsoft.com/office/drawing/2014/main" id="{554ABE01-6B71-4074-B5BB-31D11FC989A3}"/>
              </a:ext>
            </a:extLst>
          </p:cNvPr>
          <p:cNvSpPr>
            <a:spLocks noGrp="1"/>
          </p:cNvSpPr>
          <p:nvPr>
            <p:ph type="sldNum" sz="quarter" idx="12"/>
          </p:nvPr>
        </p:nvSpPr>
        <p:spPr/>
        <p:txBody>
          <a:bodyPr/>
          <a:lstStyle/>
          <a:p>
            <a:fld id="{590DC0E1-1BF4-49EF-B1C4-A6338AE8135E}" type="slidenum">
              <a:rPr lang="en-IE" smtClean="0"/>
              <a:t>‹#›</a:t>
            </a:fld>
            <a:endParaRPr lang="en-IE" dirty="0"/>
          </a:p>
        </p:txBody>
      </p:sp>
    </p:spTree>
    <p:extLst>
      <p:ext uri="{BB962C8B-B14F-4D97-AF65-F5344CB8AC3E}">
        <p14:creationId xmlns:p14="http://schemas.microsoft.com/office/powerpoint/2010/main" val="38849939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6ADACF-9141-475B-A768-629D6B5DD3D1}"/>
              </a:ext>
            </a:extLst>
          </p:cNvPr>
          <p:cNvSpPr>
            <a:spLocks noGrp="1"/>
          </p:cNvSpPr>
          <p:nvPr>
            <p:ph type="dt" sz="half" idx="10"/>
          </p:nvPr>
        </p:nvSpPr>
        <p:spPr/>
        <p:txBody>
          <a:bodyPr/>
          <a:lstStyle/>
          <a:p>
            <a:fld id="{F387C834-A5CE-43E4-B625-AB789F6C3506}" type="datetimeFigureOut">
              <a:rPr lang="en-IE" smtClean="0"/>
              <a:t>23/04/2023</a:t>
            </a:fld>
            <a:endParaRPr lang="en-IE" dirty="0"/>
          </a:p>
        </p:txBody>
      </p:sp>
      <p:sp>
        <p:nvSpPr>
          <p:cNvPr id="3" name="Footer Placeholder 2">
            <a:extLst>
              <a:ext uri="{FF2B5EF4-FFF2-40B4-BE49-F238E27FC236}">
                <a16:creationId xmlns:a16="http://schemas.microsoft.com/office/drawing/2014/main" id="{6D0C1420-8C9C-4FAB-A47A-7EBBD9FB23F7}"/>
              </a:ext>
            </a:extLst>
          </p:cNvPr>
          <p:cNvSpPr>
            <a:spLocks noGrp="1"/>
          </p:cNvSpPr>
          <p:nvPr>
            <p:ph type="ftr" sz="quarter" idx="11"/>
          </p:nvPr>
        </p:nvSpPr>
        <p:spPr/>
        <p:txBody>
          <a:bodyPr/>
          <a:lstStyle/>
          <a:p>
            <a:endParaRPr lang="en-IE" dirty="0"/>
          </a:p>
        </p:txBody>
      </p:sp>
      <p:sp>
        <p:nvSpPr>
          <p:cNvPr id="4" name="Slide Number Placeholder 3">
            <a:extLst>
              <a:ext uri="{FF2B5EF4-FFF2-40B4-BE49-F238E27FC236}">
                <a16:creationId xmlns:a16="http://schemas.microsoft.com/office/drawing/2014/main" id="{6C1776D2-042E-4A42-A66E-8F17957372F0}"/>
              </a:ext>
            </a:extLst>
          </p:cNvPr>
          <p:cNvSpPr>
            <a:spLocks noGrp="1"/>
          </p:cNvSpPr>
          <p:nvPr>
            <p:ph type="sldNum" sz="quarter" idx="12"/>
          </p:nvPr>
        </p:nvSpPr>
        <p:spPr/>
        <p:txBody>
          <a:bodyPr/>
          <a:lstStyle/>
          <a:p>
            <a:fld id="{590DC0E1-1BF4-49EF-B1C4-A6338AE8135E}" type="slidenum">
              <a:rPr lang="en-IE" smtClean="0"/>
              <a:t>‹#›</a:t>
            </a:fld>
            <a:endParaRPr lang="en-IE" dirty="0"/>
          </a:p>
        </p:txBody>
      </p:sp>
    </p:spTree>
    <p:extLst>
      <p:ext uri="{BB962C8B-B14F-4D97-AF65-F5344CB8AC3E}">
        <p14:creationId xmlns:p14="http://schemas.microsoft.com/office/powerpoint/2010/main" val="456211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C000A-E381-47D4-AF28-55BB0241B9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21AB8355-5A5E-429E-8F48-A00C18A284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200CB366-EC27-4962-870E-2EE9271524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CF9126-C51B-4E7A-B8D9-60D71C13A91D}"/>
              </a:ext>
            </a:extLst>
          </p:cNvPr>
          <p:cNvSpPr>
            <a:spLocks noGrp="1"/>
          </p:cNvSpPr>
          <p:nvPr>
            <p:ph type="dt" sz="half" idx="10"/>
          </p:nvPr>
        </p:nvSpPr>
        <p:spPr/>
        <p:txBody>
          <a:bodyPr/>
          <a:lstStyle/>
          <a:p>
            <a:fld id="{F387C834-A5CE-43E4-B625-AB789F6C3506}" type="datetimeFigureOut">
              <a:rPr lang="en-IE" smtClean="0"/>
              <a:t>23/04/2023</a:t>
            </a:fld>
            <a:endParaRPr lang="en-IE" dirty="0"/>
          </a:p>
        </p:txBody>
      </p:sp>
      <p:sp>
        <p:nvSpPr>
          <p:cNvPr id="6" name="Footer Placeholder 5">
            <a:extLst>
              <a:ext uri="{FF2B5EF4-FFF2-40B4-BE49-F238E27FC236}">
                <a16:creationId xmlns:a16="http://schemas.microsoft.com/office/drawing/2014/main" id="{77FB720E-66A7-4BDF-A0AD-A966490D89A5}"/>
              </a:ext>
            </a:extLst>
          </p:cNvPr>
          <p:cNvSpPr>
            <a:spLocks noGrp="1"/>
          </p:cNvSpPr>
          <p:nvPr>
            <p:ph type="ftr" sz="quarter" idx="11"/>
          </p:nvPr>
        </p:nvSpPr>
        <p:spPr/>
        <p:txBody>
          <a:bodyPr/>
          <a:lstStyle/>
          <a:p>
            <a:endParaRPr lang="en-IE" dirty="0"/>
          </a:p>
        </p:txBody>
      </p:sp>
      <p:sp>
        <p:nvSpPr>
          <p:cNvPr id="7" name="Slide Number Placeholder 6">
            <a:extLst>
              <a:ext uri="{FF2B5EF4-FFF2-40B4-BE49-F238E27FC236}">
                <a16:creationId xmlns:a16="http://schemas.microsoft.com/office/drawing/2014/main" id="{28C8B8C2-0DC4-4088-A1DB-E6830AB10058}"/>
              </a:ext>
            </a:extLst>
          </p:cNvPr>
          <p:cNvSpPr>
            <a:spLocks noGrp="1"/>
          </p:cNvSpPr>
          <p:nvPr>
            <p:ph type="sldNum" sz="quarter" idx="12"/>
          </p:nvPr>
        </p:nvSpPr>
        <p:spPr/>
        <p:txBody>
          <a:bodyPr/>
          <a:lstStyle/>
          <a:p>
            <a:fld id="{590DC0E1-1BF4-49EF-B1C4-A6338AE8135E}" type="slidenum">
              <a:rPr lang="en-IE" smtClean="0"/>
              <a:t>‹#›</a:t>
            </a:fld>
            <a:endParaRPr lang="en-IE" dirty="0"/>
          </a:p>
        </p:txBody>
      </p:sp>
    </p:spTree>
    <p:extLst>
      <p:ext uri="{BB962C8B-B14F-4D97-AF65-F5344CB8AC3E}">
        <p14:creationId xmlns:p14="http://schemas.microsoft.com/office/powerpoint/2010/main" val="1452956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D93ED-6302-D246-977B-8F8BA5C0DB6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5FC9CB6-A44E-7C4F-86D6-67DB940F3A19}"/>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49D9012-79B1-8944-A19F-C489197915EC}"/>
              </a:ext>
            </a:extLst>
          </p:cNvPr>
          <p:cNvSpPr>
            <a:spLocks noGrp="1"/>
          </p:cNvSpPr>
          <p:nvPr>
            <p:ph type="dt" sz="half" idx="10"/>
          </p:nvPr>
        </p:nvSpPr>
        <p:spPr/>
        <p:txBody>
          <a:bodyPr/>
          <a:lstStyle/>
          <a:p>
            <a:fld id="{A78D0AB1-2F73-0E42-896D-EA55EB57A9A2}" type="datetimeFigureOut">
              <a:rPr lang="en-US" smtClean="0"/>
              <a:t>4/23/2023</a:t>
            </a:fld>
            <a:endParaRPr lang="en-US" dirty="0"/>
          </a:p>
        </p:txBody>
      </p:sp>
      <p:sp>
        <p:nvSpPr>
          <p:cNvPr id="5" name="Footer Placeholder 4">
            <a:extLst>
              <a:ext uri="{FF2B5EF4-FFF2-40B4-BE49-F238E27FC236}">
                <a16:creationId xmlns:a16="http://schemas.microsoft.com/office/drawing/2014/main" id="{97202DBC-E88E-0047-934E-C09E7B0EB10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CC0B7D7-1BF2-294D-B08B-D95694171188}"/>
              </a:ext>
            </a:extLst>
          </p:cNvPr>
          <p:cNvSpPr>
            <a:spLocks noGrp="1"/>
          </p:cNvSpPr>
          <p:nvPr>
            <p:ph type="sldNum" sz="quarter" idx="12"/>
          </p:nvPr>
        </p:nvSpPr>
        <p:spPr/>
        <p:txBody>
          <a:bodyPr/>
          <a:lstStyle/>
          <a:p>
            <a:fld id="{528C72B2-CAFB-B245-B977-6EA33A0A0924}" type="slidenum">
              <a:rPr lang="en-US" smtClean="0"/>
              <a:t>‹#›</a:t>
            </a:fld>
            <a:endParaRPr lang="en-US" dirty="0"/>
          </a:p>
        </p:txBody>
      </p:sp>
    </p:spTree>
    <p:extLst>
      <p:ext uri="{BB962C8B-B14F-4D97-AF65-F5344CB8AC3E}">
        <p14:creationId xmlns:p14="http://schemas.microsoft.com/office/powerpoint/2010/main" val="23959778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DA93C-6AE5-42EF-AC5A-BAE80D1D52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D6ACB862-24A1-4C73-874F-5ABF0A6C9D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dirty="0"/>
          </a:p>
        </p:txBody>
      </p:sp>
      <p:sp>
        <p:nvSpPr>
          <p:cNvPr id="4" name="Text Placeholder 3">
            <a:extLst>
              <a:ext uri="{FF2B5EF4-FFF2-40B4-BE49-F238E27FC236}">
                <a16:creationId xmlns:a16="http://schemas.microsoft.com/office/drawing/2014/main" id="{A3A8982A-E55E-40AB-8D33-87CAA5E954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86B1FB-6F77-44FF-A74B-DD36F0C636A9}"/>
              </a:ext>
            </a:extLst>
          </p:cNvPr>
          <p:cNvSpPr>
            <a:spLocks noGrp="1"/>
          </p:cNvSpPr>
          <p:nvPr>
            <p:ph type="dt" sz="half" idx="10"/>
          </p:nvPr>
        </p:nvSpPr>
        <p:spPr/>
        <p:txBody>
          <a:bodyPr/>
          <a:lstStyle/>
          <a:p>
            <a:fld id="{F387C834-A5CE-43E4-B625-AB789F6C3506}" type="datetimeFigureOut">
              <a:rPr lang="en-IE" smtClean="0"/>
              <a:t>23/04/2023</a:t>
            </a:fld>
            <a:endParaRPr lang="en-IE" dirty="0"/>
          </a:p>
        </p:txBody>
      </p:sp>
      <p:sp>
        <p:nvSpPr>
          <p:cNvPr id="6" name="Footer Placeholder 5">
            <a:extLst>
              <a:ext uri="{FF2B5EF4-FFF2-40B4-BE49-F238E27FC236}">
                <a16:creationId xmlns:a16="http://schemas.microsoft.com/office/drawing/2014/main" id="{6D46FFC8-9077-4EE8-A16D-40FF4AD281D5}"/>
              </a:ext>
            </a:extLst>
          </p:cNvPr>
          <p:cNvSpPr>
            <a:spLocks noGrp="1"/>
          </p:cNvSpPr>
          <p:nvPr>
            <p:ph type="ftr" sz="quarter" idx="11"/>
          </p:nvPr>
        </p:nvSpPr>
        <p:spPr/>
        <p:txBody>
          <a:bodyPr/>
          <a:lstStyle/>
          <a:p>
            <a:endParaRPr lang="en-IE" dirty="0"/>
          </a:p>
        </p:txBody>
      </p:sp>
      <p:sp>
        <p:nvSpPr>
          <p:cNvPr id="7" name="Slide Number Placeholder 6">
            <a:extLst>
              <a:ext uri="{FF2B5EF4-FFF2-40B4-BE49-F238E27FC236}">
                <a16:creationId xmlns:a16="http://schemas.microsoft.com/office/drawing/2014/main" id="{DEC64BA2-0198-47D5-B30B-9937B57EA2B8}"/>
              </a:ext>
            </a:extLst>
          </p:cNvPr>
          <p:cNvSpPr>
            <a:spLocks noGrp="1"/>
          </p:cNvSpPr>
          <p:nvPr>
            <p:ph type="sldNum" sz="quarter" idx="12"/>
          </p:nvPr>
        </p:nvSpPr>
        <p:spPr/>
        <p:txBody>
          <a:bodyPr/>
          <a:lstStyle/>
          <a:p>
            <a:fld id="{590DC0E1-1BF4-49EF-B1C4-A6338AE8135E}" type="slidenum">
              <a:rPr lang="en-IE" smtClean="0"/>
              <a:t>‹#›</a:t>
            </a:fld>
            <a:endParaRPr lang="en-IE" dirty="0"/>
          </a:p>
        </p:txBody>
      </p:sp>
    </p:spTree>
    <p:extLst>
      <p:ext uri="{BB962C8B-B14F-4D97-AF65-F5344CB8AC3E}">
        <p14:creationId xmlns:p14="http://schemas.microsoft.com/office/powerpoint/2010/main" val="894051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435B5-1345-4390-ABF6-AB2BE94C96C7}"/>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BED27764-A8D9-412B-94A1-4E7F652394D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2F02BF6F-1E67-4E1C-B37B-363F70A6C903}"/>
              </a:ext>
            </a:extLst>
          </p:cNvPr>
          <p:cNvSpPr>
            <a:spLocks noGrp="1"/>
          </p:cNvSpPr>
          <p:nvPr>
            <p:ph type="dt" sz="half" idx="10"/>
          </p:nvPr>
        </p:nvSpPr>
        <p:spPr/>
        <p:txBody>
          <a:bodyPr/>
          <a:lstStyle/>
          <a:p>
            <a:fld id="{F387C834-A5CE-43E4-B625-AB789F6C3506}" type="datetimeFigureOut">
              <a:rPr lang="en-IE" smtClean="0"/>
              <a:t>23/04/2023</a:t>
            </a:fld>
            <a:endParaRPr lang="en-IE" dirty="0"/>
          </a:p>
        </p:txBody>
      </p:sp>
      <p:sp>
        <p:nvSpPr>
          <p:cNvPr id="5" name="Footer Placeholder 4">
            <a:extLst>
              <a:ext uri="{FF2B5EF4-FFF2-40B4-BE49-F238E27FC236}">
                <a16:creationId xmlns:a16="http://schemas.microsoft.com/office/drawing/2014/main" id="{3C92106D-6913-4E05-B355-2DAF9461625E}"/>
              </a:ext>
            </a:extLst>
          </p:cNvPr>
          <p:cNvSpPr>
            <a:spLocks noGrp="1"/>
          </p:cNvSpPr>
          <p:nvPr>
            <p:ph type="ftr" sz="quarter" idx="11"/>
          </p:nvPr>
        </p:nvSpPr>
        <p:spPr/>
        <p:txBody>
          <a:bodyPr/>
          <a:lstStyle/>
          <a:p>
            <a:endParaRPr lang="en-IE" dirty="0"/>
          </a:p>
        </p:txBody>
      </p:sp>
      <p:sp>
        <p:nvSpPr>
          <p:cNvPr id="6" name="Slide Number Placeholder 5">
            <a:extLst>
              <a:ext uri="{FF2B5EF4-FFF2-40B4-BE49-F238E27FC236}">
                <a16:creationId xmlns:a16="http://schemas.microsoft.com/office/drawing/2014/main" id="{2E89A64B-DF36-4E73-B4FF-5AD5DAA6E08F}"/>
              </a:ext>
            </a:extLst>
          </p:cNvPr>
          <p:cNvSpPr>
            <a:spLocks noGrp="1"/>
          </p:cNvSpPr>
          <p:nvPr>
            <p:ph type="sldNum" sz="quarter" idx="12"/>
          </p:nvPr>
        </p:nvSpPr>
        <p:spPr/>
        <p:txBody>
          <a:bodyPr/>
          <a:lstStyle/>
          <a:p>
            <a:fld id="{590DC0E1-1BF4-49EF-B1C4-A6338AE8135E}" type="slidenum">
              <a:rPr lang="en-IE" smtClean="0"/>
              <a:t>‹#›</a:t>
            </a:fld>
            <a:endParaRPr lang="en-IE" dirty="0"/>
          </a:p>
        </p:txBody>
      </p:sp>
    </p:spTree>
    <p:extLst>
      <p:ext uri="{BB962C8B-B14F-4D97-AF65-F5344CB8AC3E}">
        <p14:creationId xmlns:p14="http://schemas.microsoft.com/office/powerpoint/2010/main" val="25698656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0F292FF-A9F1-464A-A79D-EA6EB4A6AF6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04828A75-7C8D-42B2-93E7-180C8CD0462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54C562BC-2D92-4C40-8295-0A42695028A9}"/>
              </a:ext>
            </a:extLst>
          </p:cNvPr>
          <p:cNvSpPr>
            <a:spLocks noGrp="1"/>
          </p:cNvSpPr>
          <p:nvPr>
            <p:ph type="dt" sz="half" idx="10"/>
          </p:nvPr>
        </p:nvSpPr>
        <p:spPr/>
        <p:txBody>
          <a:bodyPr/>
          <a:lstStyle/>
          <a:p>
            <a:fld id="{F387C834-A5CE-43E4-B625-AB789F6C3506}" type="datetimeFigureOut">
              <a:rPr lang="en-IE" smtClean="0"/>
              <a:t>23/04/2023</a:t>
            </a:fld>
            <a:endParaRPr lang="en-IE" dirty="0"/>
          </a:p>
        </p:txBody>
      </p:sp>
      <p:sp>
        <p:nvSpPr>
          <p:cNvPr id="5" name="Footer Placeholder 4">
            <a:extLst>
              <a:ext uri="{FF2B5EF4-FFF2-40B4-BE49-F238E27FC236}">
                <a16:creationId xmlns:a16="http://schemas.microsoft.com/office/drawing/2014/main" id="{3A41ED42-88C6-462A-B6E4-39D1521C094C}"/>
              </a:ext>
            </a:extLst>
          </p:cNvPr>
          <p:cNvSpPr>
            <a:spLocks noGrp="1"/>
          </p:cNvSpPr>
          <p:nvPr>
            <p:ph type="ftr" sz="quarter" idx="11"/>
          </p:nvPr>
        </p:nvSpPr>
        <p:spPr/>
        <p:txBody>
          <a:bodyPr/>
          <a:lstStyle/>
          <a:p>
            <a:endParaRPr lang="en-IE" dirty="0"/>
          </a:p>
        </p:txBody>
      </p:sp>
      <p:sp>
        <p:nvSpPr>
          <p:cNvPr id="6" name="Slide Number Placeholder 5">
            <a:extLst>
              <a:ext uri="{FF2B5EF4-FFF2-40B4-BE49-F238E27FC236}">
                <a16:creationId xmlns:a16="http://schemas.microsoft.com/office/drawing/2014/main" id="{373245CD-176A-423D-920E-FDCDCC2ACBF3}"/>
              </a:ext>
            </a:extLst>
          </p:cNvPr>
          <p:cNvSpPr>
            <a:spLocks noGrp="1"/>
          </p:cNvSpPr>
          <p:nvPr>
            <p:ph type="sldNum" sz="quarter" idx="12"/>
          </p:nvPr>
        </p:nvSpPr>
        <p:spPr/>
        <p:txBody>
          <a:bodyPr/>
          <a:lstStyle/>
          <a:p>
            <a:fld id="{590DC0E1-1BF4-49EF-B1C4-A6338AE8135E}" type="slidenum">
              <a:rPr lang="en-IE" smtClean="0"/>
              <a:t>‹#›</a:t>
            </a:fld>
            <a:endParaRPr lang="en-IE" dirty="0"/>
          </a:p>
        </p:txBody>
      </p:sp>
    </p:spTree>
    <p:extLst>
      <p:ext uri="{BB962C8B-B14F-4D97-AF65-F5344CB8AC3E}">
        <p14:creationId xmlns:p14="http://schemas.microsoft.com/office/powerpoint/2010/main" val="2838849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8678A-3BB0-494D-AED6-8042B60B4A8A}"/>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D65B7E61-5127-A142-A378-34FC2D92395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C9BFAA2E-3ADD-E94B-AF6B-1786FE5E4C41}"/>
              </a:ext>
            </a:extLst>
          </p:cNvPr>
          <p:cNvSpPr>
            <a:spLocks noGrp="1"/>
          </p:cNvSpPr>
          <p:nvPr>
            <p:ph type="dt" sz="half" idx="10"/>
          </p:nvPr>
        </p:nvSpPr>
        <p:spPr/>
        <p:txBody>
          <a:bodyPr/>
          <a:lstStyle/>
          <a:p>
            <a:fld id="{A78D0AB1-2F73-0E42-896D-EA55EB57A9A2}" type="datetimeFigureOut">
              <a:rPr lang="en-US" smtClean="0"/>
              <a:t>4/23/2023</a:t>
            </a:fld>
            <a:endParaRPr lang="en-US" dirty="0"/>
          </a:p>
        </p:txBody>
      </p:sp>
      <p:sp>
        <p:nvSpPr>
          <p:cNvPr id="5" name="Footer Placeholder 4">
            <a:extLst>
              <a:ext uri="{FF2B5EF4-FFF2-40B4-BE49-F238E27FC236}">
                <a16:creationId xmlns:a16="http://schemas.microsoft.com/office/drawing/2014/main" id="{0BA8C191-3E7E-9547-B146-D67A5694189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2AC7C83-ECFD-9847-A34B-2F1A6F82FBC1}"/>
              </a:ext>
            </a:extLst>
          </p:cNvPr>
          <p:cNvSpPr>
            <a:spLocks noGrp="1"/>
          </p:cNvSpPr>
          <p:nvPr>
            <p:ph type="sldNum" sz="quarter" idx="12"/>
          </p:nvPr>
        </p:nvSpPr>
        <p:spPr/>
        <p:txBody>
          <a:bodyPr/>
          <a:lstStyle/>
          <a:p>
            <a:fld id="{528C72B2-CAFB-B245-B977-6EA33A0A0924}" type="slidenum">
              <a:rPr lang="en-US" smtClean="0"/>
              <a:t>‹#›</a:t>
            </a:fld>
            <a:endParaRPr lang="en-US" dirty="0"/>
          </a:p>
        </p:txBody>
      </p:sp>
    </p:spTree>
    <p:extLst>
      <p:ext uri="{BB962C8B-B14F-4D97-AF65-F5344CB8AC3E}">
        <p14:creationId xmlns:p14="http://schemas.microsoft.com/office/powerpoint/2010/main" val="2892585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868F0-5703-5C4B-B9CF-2BFE4BA7FC5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F489CF8-D32A-B948-937D-AACC16681CA8}"/>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42B1CF87-3F24-5343-9FF0-64670146E2C3}"/>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61A2B258-1646-1145-8C97-B71A230E1980}"/>
              </a:ext>
            </a:extLst>
          </p:cNvPr>
          <p:cNvSpPr>
            <a:spLocks noGrp="1"/>
          </p:cNvSpPr>
          <p:nvPr>
            <p:ph type="dt" sz="half" idx="10"/>
          </p:nvPr>
        </p:nvSpPr>
        <p:spPr/>
        <p:txBody>
          <a:bodyPr/>
          <a:lstStyle/>
          <a:p>
            <a:fld id="{A78D0AB1-2F73-0E42-896D-EA55EB57A9A2}" type="datetimeFigureOut">
              <a:rPr lang="en-US" smtClean="0"/>
              <a:t>4/23/2023</a:t>
            </a:fld>
            <a:endParaRPr lang="en-US" dirty="0"/>
          </a:p>
        </p:txBody>
      </p:sp>
      <p:sp>
        <p:nvSpPr>
          <p:cNvPr id="6" name="Footer Placeholder 5">
            <a:extLst>
              <a:ext uri="{FF2B5EF4-FFF2-40B4-BE49-F238E27FC236}">
                <a16:creationId xmlns:a16="http://schemas.microsoft.com/office/drawing/2014/main" id="{D1F1B314-387A-E548-A90A-D7FE45942BD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2ADEE46-7BEA-D747-B33C-EFA24B9ACD02}"/>
              </a:ext>
            </a:extLst>
          </p:cNvPr>
          <p:cNvSpPr>
            <a:spLocks noGrp="1"/>
          </p:cNvSpPr>
          <p:nvPr>
            <p:ph type="sldNum" sz="quarter" idx="12"/>
          </p:nvPr>
        </p:nvSpPr>
        <p:spPr/>
        <p:txBody>
          <a:bodyPr/>
          <a:lstStyle/>
          <a:p>
            <a:fld id="{528C72B2-CAFB-B245-B977-6EA33A0A0924}" type="slidenum">
              <a:rPr lang="en-US" smtClean="0"/>
              <a:t>‹#›</a:t>
            </a:fld>
            <a:endParaRPr lang="en-US" dirty="0"/>
          </a:p>
        </p:txBody>
      </p:sp>
    </p:spTree>
    <p:extLst>
      <p:ext uri="{BB962C8B-B14F-4D97-AF65-F5344CB8AC3E}">
        <p14:creationId xmlns:p14="http://schemas.microsoft.com/office/powerpoint/2010/main" val="3358981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CCA18-CAE5-E945-9ADE-1513F08D5238}"/>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2357B73B-BB3A-1148-A5FE-E90EDACB964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FC85ACC2-7E90-A740-8022-3182679296BC}"/>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B4F85833-89F0-684D-BB4C-1803B6271D9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A5B0C3E-F3E6-BD47-86F8-9E0CBF13C867}"/>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ECFC4C9A-D933-A748-B85C-748D581327F0}"/>
              </a:ext>
            </a:extLst>
          </p:cNvPr>
          <p:cNvSpPr>
            <a:spLocks noGrp="1"/>
          </p:cNvSpPr>
          <p:nvPr>
            <p:ph type="dt" sz="half" idx="10"/>
          </p:nvPr>
        </p:nvSpPr>
        <p:spPr/>
        <p:txBody>
          <a:bodyPr/>
          <a:lstStyle/>
          <a:p>
            <a:fld id="{A78D0AB1-2F73-0E42-896D-EA55EB57A9A2}" type="datetimeFigureOut">
              <a:rPr lang="en-US" smtClean="0"/>
              <a:t>4/23/2023</a:t>
            </a:fld>
            <a:endParaRPr lang="en-US" dirty="0"/>
          </a:p>
        </p:txBody>
      </p:sp>
      <p:sp>
        <p:nvSpPr>
          <p:cNvPr id="8" name="Footer Placeholder 7">
            <a:extLst>
              <a:ext uri="{FF2B5EF4-FFF2-40B4-BE49-F238E27FC236}">
                <a16:creationId xmlns:a16="http://schemas.microsoft.com/office/drawing/2014/main" id="{3F74B2F4-BD39-3A41-BE73-46D67F0AA363}"/>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8932877-40BF-504E-8347-5144C8D5574C}"/>
              </a:ext>
            </a:extLst>
          </p:cNvPr>
          <p:cNvSpPr>
            <a:spLocks noGrp="1"/>
          </p:cNvSpPr>
          <p:nvPr>
            <p:ph type="sldNum" sz="quarter" idx="12"/>
          </p:nvPr>
        </p:nvSpPr>
        <p:spPr/>
        <p:txBody>
          <a:bodyPr/>
          <a:lstStyle/>
          <a:p>
            <a:fld id="{528C72B2-CAFB-B245-B977-6EA33A0A0924}" type="slidenum">
              <a:rPr lang="en-US" smtClean="0"/>
              <a:t>‹#›</a:t>
            </a:fld>
            <a:endParaRPr lang="en-US" dirty="0"/>
          </a:p>
        </p:txBody>
      </p:sp>
    </p:spTree>
    <p:extLst>
      <p:ext uri="{BB962C8B-B14F-4D97-AF65-F5344CB8AC3E}">
        <p14:creationId xmlns:p14="http://schemas.microsoft.com/office/powerpoint/2010/main" val="1062350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5CD59-F5D5-0443-80D9-72F9259BB917}"/>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77CA507E-6EE2-234F-8DC0-3DD89C5F4463}"/>
              </a:ext>
            </a:extLst>
          </p:cNvPr>
          <p:cNvSpPr>
            <a:spLocks noGrp="1"/>
          </p:cNvSpPr>
          <p:nvPr>
            <p:ph type="dt" sz="half" idx="10"/>
          </p:nvPr>
        </p:nvSpPr>
        <p:spPr/>
        <p:txBody>
          <a:bodyPr/>
          <a:lstStyle/>
          <a:p>
            <a:fld id="{A78D0AB1-2F73-0E42-896D-EA55EB57A9A2}" type="datetimeFigureOut">
              <a:rPr lang="en-US" smtClean="0"/>
              <a:t>4/23/2023</a:t>
            </a:fld>
            <a:endParaRPr lang="en-US" dirty="0"/>
          </a:p>
        </p:txBody>
      </p:sp>
      <p:sp>
        <p:nvSpPr>
          <p:cNvPr id="4" name="Footer Placeholder 3">
            <a:extLst>
              <a:ext uri="{FF2B5EF4-FFF2-40B4-BE49-F238E27FC236}">
                <a16:creationId xmlns:a16="http://schemas.microsoft.com/office/drawing/2014/main" id="{B091C29D-A9D2-2643-A696-A611ADC5F38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D64783B-119E-6A41-807F-3AE3F1300373}"/>
              </a:ext>
            </a:extLst>
          </p:cNvPr>
          <p:cNvSpPr>
            <a:spLocks noGrp="1"/>
          </p:cNvSpPr>
          <p:nvPr>
            <p:ph type="sldNum" sz="quarter" idx="12"/>
          </p:nvPr>
        </p:nvSpPr>
        <p:spPr/>
        <p:txBody>
          <a:bodyPr/>
          <a:lstStyle/>
          <a:p>
            <a:fld id="{528C72B2-CAFB-B245-B977-6EA33A0A0924}" type="slidenum">
              <a:rPr lang="en-US" smtClean="0"/>
              <a:t>‹#›</a:t>
            </a:fld>
            <a:endParaRPr lang="en-US" dirty="0"/>
          </a:p>
        </p:txBody>
      </p:sp>
    </p:spTree>
    <p:extLst>
      <p:ext uri="{BB962C8B-B14F-4D97-AF65-F5344CB8AC3E}">
        <p14:creationId xmlns:p14="http://schemas.microsoft.com/office/powerpoint/2010/main" val="2649453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791D130-176F-9645-BC82-90A64D609A46}"/>
              </a:ext>
            </a:extLst>
          </p:cNvPr>
          <p:cNvSpPr>
            <a:spLocks noGrp="1"/>
          </p:cNvSpPr>
          <p:nvPr>
            <p:ph type="dt" sz="half" idx="10"/>
          </p:nvPr>
        </p:nvSpPr>
        <p:spPr/>
        <p:txBody>
          <a:bodyPr/>
          <a:lstStyle/>
          <a:p>
            <a:fld id="{A78D0AB1-2F73-0E42-896D-EA55EB57A9A2}" type="datetimeFigureOut">
              <a:rPr lang="en-US" smtClean="0"/>
              <a:t>4/23/2023</a:t>
            </a:fld>
            <a:endParaRPr lang="en-US" dirty="0"/>
          </a:p>
        </p:txBody>
      </p:sp>
      <p:sp>
        <p:nvSpPr>
          <p:cNvPr id="3" name="Footer Placeholder 2">
            <a:extLst>
              <a:ext uri="{FF2B5EF4-FFF2-40B4-BE49-F238E27FC236}">
                <a16:creationId xmlns:a16="http://schemas.microsoft.com/office/drawing/2014/main" id="{C16B9028-0EB6-574D-95AB-3F3AFB74080D}"/>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DE6E6402-5CF8-2549-9F4D-ED8180799484}"/>
              </a:ext>
            </a:extLst>
          </p:cNvPr>
          <p:cNvSpPr>
            <a:spLocks noGrp="1"/>
          </p:cNvSpPr>
          <p:nvPr>
            <p:ph type="sldNum" sz="quarter" idx="12"/>
          </p:nvPr>
        </p:nvSpPr>
        <p:spPr/>
        <p:txBody>
          <a:bodyPr/>
          <a:lstStyle/>
          <a:p>
            <a:fld id="{528C72B2-CAFB-B245-B977-6EA33A0A0924}" type="slidenum">
              <a:rPr lang="en-US" smtClean="0"/>
              <a:t>‹#›</a:t>
            </a:fld>
            <a:endParaRPr lang="en-US" dirty="0"/>
          </a:p>
        </p:txBody>
      </p:sp>
    </p:spTree>
    <p:extLst>
      <p:ext uri="{BB962C8B-B14F-4D97-AF65-F5344CB8AC3E}">
        <p14:creationId xmlns:p14="http://schemas.microsoft.com/office/powerpoint/2010/main" val="1783853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D24C7-9FAF-6E49-A938-059C00D0710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5AE0BF93-17B1-8A49-9FE3-8DE0146AC9E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CFDD2111-12E7-A946-85B6-3B21CAC709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EBFF97E-739C-8C4C-B202-84C2FBA86AA7}"/>
              </a:ext>
            </a:extLst>
          </p:cNvPr>
          <p:cNvSpPr>
            <a:spLocks noGrp="1"/>
          </p:cNvSpPr>
          <p:nvPr>
            <p:ph type="dt" sz="half" idx="10"/>
          </p:nvPr>
        </p:nvSpPr>
        <p:spPr/>
        <p:txBody>
          <a:bodyPr/>
          <a:lstStyle/>
          <a:p>
            <a:fld id="{A78D0AB1-2F73-0E42-896D-EA55EB57A9A2}" type="datetimeFigureOut">
              <a:rPr lang="en-US" smtClean="0"/>
              <a:t>4/23/2023</a:t>
            </a:fld>
            <a:endParaRPr lang="en-US" dirty="0"/>
          </a:p>
        </p:txBody>
      </p:sp>
      <p:sp>
        <p:nvSpPr>
          <p:cNvPr id="6" name="Footer Placeholder 5">
            <a:extLst>
              <a:ext uri="{FF2B5EF4-FFF2-40B4-BE49-F238E27FC236}">
                <a16:creationId xmlns:a16="http://schemas.microsoft.com/office/drawing/2014/main" id="{6A3D0CD0-4965-3A42-AD78-1DC2DAB7861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035D337-2648-E441-A612-7294CF3BAF21}"/>
              </a:ext>
            </a:extLst>
          </p:cNvPr>
          <p:cNvSpPr>
            <a:spLocks noGrp="1"/>
          </p:cNvSpPr>
          <p:nvPr>
            <p:ph type="sldNum" sz="quarter" idx="12"/>
          </p:nvPr>
        </p:nvSpPr>
        <p:spPr/>
        <p:txBody>
          <a:bodyPr/>
          <a:lstStyle/>
          <a:p>
            <a:fld id="{528C72B2-CAFB-B245-B977-6EA33A0A0924}" type="slidenum">
              <a:rPr lang="en-US" smtClean="0"/>
              <a:t>‹#›</a:t>
            </a:fld>
            <a:endParaRPr lang="en-US" dirty="0"/>
          </a:p>
        </p:txBody>
      </p:sp>
    </p:spTree>
    <p:extLst>
      <p:ext uri="{BB962C8B-B14F-4D97-AF65-F5344CB8AC3E}">
        <p14:creationId xmlns:p14="http://schemas.microsoft.com/office/powerpoint/2010/main" val="359343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1F841-B90A-7943-A378-8B848306218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9A9D1E67-D0C2-3540-835F-3E5F7EDF03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E32D6AD1-F17D-4147-8C53-28118C1251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CB54D54-B677-8C4B-BF15-FED123BB25F3}"/>
              </a:ext>
            </a:extLst>
          </p:cNvPr>
          <p:cNvSpPr>
            <a:spLocks noGrp="1"/>
          </p:cNvSpPr>
          <p:nvPr>
            <p:ph type="dt" sz="half" idx="10"/>
          </p:nvPr>
        </p:nvSpPr>
        <p:spPr/>
        <p:txBody>
          <a:bodyPr/>
          <a:lstStyle/>
          <a:p>
            <a:fld id="{A78D0AB1-2F73-0E42-896D-EA55EB57A9A2}" type="datetimeFigureOut">
              <a:rPr lang="en-US" smtClean="0"/>
              <a:t>4/23/2023</a:t>
            </a:fld>
            <a:endParaRPr lang="en-US" dirty="0"/>
          </a:p>
        </p:txBody>
      </p:sp>
      <p:sp>
        <p:nvSpPr>
          <p:cNvPr id="6" name="Footer Placeholder 5">
            <a:extLst>
              <a:ext uri="{FF2B5EF4-FFF2-40B4-BE49-F238E27FC236}">
                <a16:creationId xmlns:a16="http://schemas.microsoft.com/office/drawing/2014/main" id="{E3191FAA-2DAA-EA4E-87C2-6E932DCDEEE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45135C7-FB15-A540-9156-F6B6F6FB9461}"/>
              </a:ext>
            </a:extLst>
          </p:cNvPr>
          <p:cNvSpPr>
            <a:spLocks noGrp="1"/>
          </p:cNvSpPr>
          <p:nvPr>
            <p:ph type="sldNum" sz="quarter" idx="12"/>
          </p:nvPr>
        </p:nvSpPr>
        <p:spPr/>
        <p:txBody>
          <a:bodyPr/>
          <a:lstStyle/>
          <a:p>
            <a:fld id="{528C72B2-CAFB-B245-B977-6EA33A0A0924}" type="slidenum">
              <a:rPr lang="en-US" smtClean="0"/>
              <a:t>‹#›</a:t>
            </a:fld>
            <a:endParaRPr lang="en-US" dirty="0"/>
          </a:p>
        </p:txBody>
      </p:sp>
    </p:spTree>
    <p:extLst>
      <p:ext uri="{BB962C8B-B14F-4D97-AF65-F5344CB8AC3E}">
        <p14:creationId xmlns:p14="http://schemas.microsoft.com/office/powerpoint/2010/main" val="1623040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EC91E4E-8655-3042-844C-A6176830AE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11FE06B-7EAF-554B-80BF-8F1E74FC476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153E6E3-EDF7-8A49-A874-CC9B24C227A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8D0AB1-2F73-0E42-896D-EA55EB57A9A2}" type="datetimeFigureOut">
              <a:rPr lang="en-US" smtClean="0"/>
              <a:t>4/23/2023</a:t>
            </a:fld>
            <a:endParaRPr lang="en-US" dirty="0"/>
          </a:p>
        </p:txBody>
      </p:sp>
      <p:sp>
        <p:nvSpPr>
          <p:cNvPr id="5" name="Footer Placeholder 4">
            <a:extLst>
              <a:ext uri="{FF2B5EF4-FFF2-40B4-BE49-F238E27FC236}">
                <a16:creationId xmlns:a16="http://schemas.microsoft.com/office/drawing/2014/main" id="{AFEA8674-54F3-264D-B241-67774288AF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1D6FE90-E84A-EC4D-8E71-82DBCB7DA7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8C72B2-CAFB-B245-B977-6EA33A0A0924}" type="slidenum">
              <a:rPr lang="en-US" smtClean="0"/>
              <a:t>‹#›</a:t>
            </a:fld>
            <a:endParaRPr lang="en-US" dirty="0"/>
          </a:p>
        </p:txBody>
      </p:sp>
    </p:spTree>
    <p:extLst>
      <p:ext uri="{BB962C8B-B14F-4D97-AF65-F5344CB8AC3E}">
        <p14:creationId xmlns:p14="http://schemas.microsoft.com/office/powerpoint/2010/main" val="36600394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7FADBC-06E6-4DC7-A36E-0B230B924C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67F3DEDC-F874-4218-9AE2-21426387A3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C543A371-3A0C-4CBA-8B38-8209AC1530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87C834-A5CE-43E4-B625-AB789F6C3506}" type="datetimeFigureOut">
              <a:rPr lang="en-IE" smtClean="0"/>
              <a:t>23/04/2023</a:t>
            </a:fld>
            <a:endParaRPr lang="en-IE" dirty="0"/>
          </a:p>
        </p:txBody>
      </p:sp>
      <p:sp>
        <p:nvSpPr>
          <p:cNvPr id="5" name="Footer Placeholder 4">
            <a:extLst>
              <a:ext uri="{FF2B5EF4-FFF2-40B4-BE49-F238E27FC236}">
                <a16:creationId xmlns:a16="http://schemas.microsoft.com/office/drawing/2014/main" id="{CA72A1FB-42AD-46D0-8125-81AD06BA46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dirty="0"/>
          </a:p>
        </p:txBody>
      </p:sp>
      <p:sp>
        <p:nvSpPr>
          <p:cNvPr id="6" name="Slide Number Placeholder 5">
            <a:extLst>
              <a:ext uri="{FF2B5EF4-FFF2-40B4-BE49-F238E27FC236}">
                <a16:creationId xmlns:a16="http://schemas.microsoft.com/office/drawing/2014/main" id="{1A7D6539-CE22-465C-8A3F-3056CA46A8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0DC0E1-1BF4-49EF-B1C4-A6338AE8135E}" type="slidenum">
              <a:rPr lang="en-IE" smtClean="0"/>
              <a:t>‹#›</a:t>
            </a:fld>
            <a:endParaRPr lang="en-IE" dirty="0"/>
          </a:p>
        </p:txBody>
      </p:sp>
    </p:spTree>
    <p:extLst>
      <p:ext uri="{BB962C8B-B14F-4D97-AF65-F5344CB8AC3E}">
        <p14:creationId xmlns:p14="http://schemas.microsoft.com/office/powerpoint/2010/main" val="20316184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5" Type="http://schemas.openxmlformats.org/officeDocument/2006/relationships/image" Target="../media/image1.jpg"/><Relationship Id="rId4" Type="http://schemas.openxmlformats.org/officeDocument/2006/relationships/image" Target="../media/image10.sv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5" Type="http://schemas.openxmlformats.org/officeDocument/2006/relationships/image" Target="../media/image1.jpg"/><Relationship Id="rId4" Type="http://schemas.openxmlformats.org/officeDocument/2006/relationships/image" Target="../media/image10.svg"/></Relationships>
</file>

<file path=ppt/slides/_rels/slide1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13.xml"/><Relationship Id="rId6" Type="http://schemas.openxmlformats.org/officeDocument/2006/relationships/image" Target="../media/image1.jpg"/><Relationship Id="rId5" Type="http://schemas.openxmlformats.org/officeDocument/2006/relationships/image" Target="../media/image8.pn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6" Type="http://schemas.openxmlformats.org/officeDocument/2006/relationships/hyperlink" Target="https://www.brightconcept-consulting.com/en/blog/leadership/how-to-develop-the-7-skills-of-critical-thinking" TargetMode="External"/><Relationship Id="rId5" Type="http://schemas.openxmlformats.org/officeDocument/2006/relationships/image" Target="../media/image1.jpg"/><Relationship Id="rId4" Type="http://schemas.openxmlformats.org/officeDocument/2006/relationships/image" Target="../media/image10.svg"/></Relationships>
</file>

<file path=ppt/slides/_rels/slide1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13.xml"/><Relationship Id="rId6" Type="http://schemas.openxmlformats.org/officeDocument/2006/relationships/image" Target="../media/image1.jpg"/><Relationship Id="rId5" Type="http://schemas.openxmlformats.org/officeDocument/2006/relationships/image" Target="../media/image8.pn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5" Type="http://schemas.openxmlformats.org/officeDocument/2006/relationships/image" Target="../media/image1.jpg"/><Relationship Id="rId4" Type="http://schemas.openxmlformats.org/officeDocument/2006/relationships/image" Target="../media/image10.sv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13.xml"/><Relationship Id="rId5" Type="http://schemas.openxmlformats.org/officeDocument/2006/relationships/image" Target="../media/image1.jp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jpg"/><Relationship Id="rId4" Type="http://schemas.openxmlformats.org/officeDocument/2006/relationships/image" Target="../media/image10.sv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5" Type="http://schemas.openxmlformats.org/officeDocument/2006/relationships/image" Target="../media/image1.jpg"/><Relationship Id="rId4" Type="http://schemas.openxmlformats.org/officeDocument/2006/relationships/image" Target="../media/image10.sv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5" Type="http://schemas.openxmlformats.org/officeDocument/2006/relationships/image" Target="../media/image1.jpg"/><Relationship Id="rId4" Type="http://schemas.openxmlformats.org/officeDocument/2006/relationships/image" Target="../media/image10.svg"/></Relationships>
</file>

<file path=ppt/slides/_rels/slide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13.xml"/><Relationship Id="rId6" Type="http://schemas.openxmlformats.org/officeDocument/2006/relationships/image" Target="../media/image1.jpg"/><Relationship Id="rId5" Type="http://schemas.openxmlformats.org/officeDocument/2006/relationships/image" Target="../media/image8.png"/><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906A27-D795-4865-B42F-92014B34725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117304" y="6275993"/>
            <a:ext cx="1964299" cy="412100"/>
          </a:xfrm>
          <a:prstGeom prst="rect">
            <a:avLst/>
          </a:prstGeom>
        </p:spPr>
      </p:pic>
      <p:pic>
        <p:nvPicPr>
          <p:cNvPr id="4" name="Picture 3">
            <a:extLst>
              <a:ext uri="{FF2B5EF4-FFF2-40B4-BE49-F238E27FC236}">
                <a16:creationId xmlns:a16="http://schemas.microsoft.com/office/drawing/2014/main" id="{8641ED3A-6319-4C7F-B64E-B4981B7C9E1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42909" y="855409"/>
            <a:ext cx="6558564" cy="3269778"/>
          </a:xfrm>
          <a:prstGeom prst="rect">
            <a:avLst/>
          </a:prstGeom>
        </p:spPr>
      </p:pic>
      <p:sp>
        <p:nvSpPr>
          <p:cNvPr id="6" name="Title 5">
            <a:extLst>
              <a:ext uri="{FF2B5EF4-FFF2-40B4-BE49-F238E27FC236}">
                <a16:creationId xmlns:a16="http://schemas.microsoft.com/office/drawing/2014/main" id="{77D51BA8-305D-BA4F-B053-601A01FD369A}"/>
              </a:ext>
            </a:extLst>
          </p:cNvPr>
          <p:cNvSpPr txBox="1">
            <a:spLocks noGrp="1"/>
          </p:cNvSpPr>
          <p:nvPr>
            <p:ph type="ctrTitle"/>
          </p:nvPr>
        </p:nvSpPr>
        <p:spPr>
          <a:xfrm>
            <a:off x="1297489" y="4189268"/>
            <a:ext cx="9597021" cy="2086725"/>
          </a:xfrm>
          <a:prstGeom prst="rect">
            <a:avLst/>
          </a:prstGeom>
          <a:noFill/>
        </p:spPr>
        <p:txBody>
          <a:bodyPr wrap="square" rtlCol="0">
            <a:spAutoFit/>
          </a:bodyPr>
          <a:lstStyle/>
          <a:p>
            <a:pPr algn="ctr"/>
            <a:r>
              <a:rPr lang="sv-SE" sz="4800" dirty="0">
                <a:solidFill>
                  <a:srgbClr val="C00000"/>
                </a:solidFill>
                <a:latin typeface="Arial" panose="020B0604020202020204" pitchFamily="34" charset="0"/>
                <a:cs typeface="Arial" panose="020B0604020202020204" pitchFamily="34" charset="0"/>
              </a:rPr>
              <a:t>Förslag på beredskapsresurser för distansarbete</a:t>
            </a:r>
            <a:r>
              <a:rPr lang="en-US" sz="4800" dirty="0">
                <a:solidFill>
                  <a:srgbClr val="C00000"/>
                </a:solidFill>
                <a:latin typeface="Arial" panose="020B0604020202020204" pitchFamily="34" charset="0"/>
                <a:cs typeface="Arial" panose="020B0604020202020204" pitchFamily="34" charset="0"/>
              </a:rPr>
              <a:t>.</a:t>
            </a:r>
            <a:br>
              <a:rPr lang="en-US" sz="4800" dirty="0">
                <a:solidFill>
                  <a:srgbClr val="C00000"/>
                </a:solidFill>
                <a:latin typeface="Arial" panose="020B0604020202020204" pitchFamily="34" charset="0"/>
                <a:cs typeface="Arial" panose="020B0604020202020204" pitchFamily="34" charset="0"/>
              </a:rPr>
            </a:br>
            <a:r>
              <a:rPr lang="en-US" sz="4800" dirty="0">
                <a:solidFill>
                  <a:srgbClr val="7030A0"/>
                </a:solidFill>
                <a:latin typeface="Arial" panose="020B0604020202020204" pitchFamily="34" charset="0"/>
                <a:cs typeface="Arial" panose="020B0604020202020204" pitchFamily="34" charset="0"/>
              </a:rPr>
              <a:t>B-Creative Association</a:t>
            </a:r>
          </a:p>
        </p:txBody>
      </p:sp>
      <p:pic>
        <p:nvPicPr>
          <p:cNvPr id="7" name="Picture 6">
            <a:extLst>
              <a:ext uri="{FF2B5EF4-FFF2-40B4-BE49-F238E27FC236}">
                <a16:creationId xmlns:a16="http://schemas.microsoft.com/office/drawing/2014/main" id="{8641ED3A-6319-4C7F-B64E-B4981B7C9E1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23313" y="6022566"/>
            <a:ext cx="1405487" cy="558864"/>
          </a:xfrm>
          <a:prstGeom prst="rect">
            <a:avLst/>
          </a:prstGeom>
        </p:spPr>
      </p:pic>
    </p:spTree>
    <p:extLst>
      <p:ext uri="{BB962C8B-B14F-4D97-AF65-F5344CB8AC3E}">
        <p14:creationId xmlns:p14="http://schemas.microsoft.com/office/powerpoint/2010/main" val="286933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5A9E998F-117B-4715-B50B-B2B3C1773516}"/>
              </a:ext>
            </a:extLst>
          </p:cNvPr>
          <p:cNvSpPr/>
          <p:nvPr/>
        </p:nvSpPr>
        <p:spPr>
          <a:xfrm>
            <a:off x="10827521" y="138329"/>
            <a:ext cx="1364479" cy="35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6" name="Graphic 9">
            <a:extLst>
              <a:ext uri="{FF2B5EF4-FFF2-40B4-BE49-F238E27FC236}">
                <a16:creationId xmlns:a16="http://schemas.microsoft.com/office/drawing/2014/main" id="{F1D6E5A0-1E1F-4369-9458-C3EB1EDE323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002357" y="219532"/>
            <a:ext cx="1013552" cy="181798"/>
          </a:xfrm>
          <a:prstGeom prst="rect">
            <a:avLst/>
          </a:prstGeom>
        </p:spPr>
      </p:pic>
      <p:pic>
        <p:nvPicPr>
          <p:cNvPr id="19" name="Graphic 18">
            <a:extLst>
              <a:ext uri="{FF2B5EF4-FFF2-40B4-BE49-F238E27FC236}">
                <a16:creationId xmlns:a16="http://schemas.microsoft.com/office/drawing/2014/main" id="{F6B21156-075C-44E3-9F31-B9B82FFA00D3}"/>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58606" t="-10505" b="-1"/>
          <a:stretch/>
        </p:blipFill>
        <p:spPr>
          <a:xfrm rot="6194706">
            <a:off x="5504334" y="-121185"/>
            <a:ext cx="6456704" cy="7100370"/>
          </a:xfrm>
          <a:prstGeom prst="rect">
            <a:avLst/>
          </a:prstGeom>
        </p:spPr>
      </p:pic>
      <p:sp>
        <p:nvSpPr>
          <p:cNvPr id="20" name="Rectangle 19">
            <a:extLst>
              <a:ext uri="{FF2B5EF4-FFF2-40B4-BE49-F238E27FC236}">
                <a16:creationId xmlns:a16="http://schemas.microsoft.com/office/drawing/2014/main" id="{27F612E9-0D13-4AE3-8260-976035DB806E}"/>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1" name="Picture 20">
            <a:extLst>
              <a:ext uri="{FF2B5EF4-FFF2-40B4-BE49-F238E27FC236}">
                <a16:creationId xmlns:a16="http://schemas.microsoft.com/office/drawing/2014/main" id="{A5623234-8A2B-4AB9-9667-AA2D235D733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35341" y="6255161"/>
            <a:ext cx="1964299" cy="412100"/>
          </a:xfrm>
          <a:prstGeom prst="rect">
            <a:avLst/>
          </a:prstGeom>
        </p:spPr>
      </p:pic>
      <p:sp>
        <p:nvSpPr>
          <p:cNvPr id="3" name="textruta 2">
            <a:extLst>
              <a:ext uri="{FF2B5EF4-FFF2-40B4-BE49-F238E27FC236}">
                <a16:creationId xmlns:a16="http://schemas.microsoft.com/office/drawing/2014/main" id="{6DF9DD5B-14FF-472F-A715-821145C0AE4C}"/>
              </a:ext>
            </a:extLst>
          </p:cNvPr>
          <p:cNvSpPr txBox="1"/>
          <p:nvPr/>
        </p:nvSpPr>
        <p:spPr>
          <a:xfrm>
            <a:off x="674255" y="1450539"/>
            <a:ext cx="6465454" cy="2862322"/>
          </a:xfrm>
          <a:prstGeom prst="rect">
            <a:avLst/>
          </a:prstGeom>
          <a:noFill/>
        </p:spPr>
        <p:txBody>
          <a:bodyPr wrap="square">
            <a:spAutoFit/>
          </a:bodyPr>
          <a:lstStyle/>
          <a:p>
            <a:r>
              <a:rPr lang="sv-SE" b="1" dirty="0"/>
              <a:t>Hur du kan förbättra dina färdigheter för kritiskt tänkande </a:t>
            </a:r>
            <a:endParaRPr lang="en-US" dirty="0"/>
          </a:p>
          <a:p>
            <a:pPr marL="285750" indent="-285750">
              <a:buFont typeface="Arial" panose="020B0604020202020204" pitchFamily="34" charset="0"/>
              <a:buChar char="•"/>
            </a:pPr>
            <a:r>
              <a:rPr lang="sv-SE" dirty="0"/>
              <a:t>
Vet exakt vad du vill. Att veta exakt vad du vill är det första steget i kritiskt tänkande.
Hantera dina fördomar.
Tänk på konsekvenserna av dina alternativ.
Gör din forskning.
Acceptera det faktum att du inte alltid har rätt.
Bryt ner det.
Komprimera inte saker.</a:t>
            </a:r>
            <a:endParaRPr lang="en-US" dirty="0"/>
          </a:p>
        </p:txBody>
      </p:sp>
    </p:spTree>
    <p:extLst>
      <p:ext uri="{BB962C8B-B14F-4D97-AF65-F5344CB8AC3E}">
        <p14:creationId xmlns:p14="http://schemas.microsoft.com/office/powerpoint/2010/main" val="12875640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5A9E998F-117B-4715-B50B-B2B3C1773516}"/>
              </a:ext>
            </a:extLst>
          </p:cNvPr>
          <p:cNvSpPr/>
          <p:nvPr/>
        </p:nvSpPr>
        <p:spPr>
          <a:xfrm>
            <a:off x="10827521" y="138329"/>
            <a:ext cx="1364479" cy="35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6" name="Graphic 9">
            <a:extLst>
              <a:ext uri="{FF2B5EF4-FFF2-40B4-BE49-F238E27FC236}">
                <a16:creationId xmlns:a16="http://schemas.microsoft.com/office/drawing/2014/main" id="{F1D6E5A0-1E1F-4369-9458-C3EB1EDE323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002357" y="219532"/>
            <a:ext cx="1013552" cy="181798"/>
          </a:xfrm>
          <a:prstGeom prst="rect">
            <a:avLst/>
          </a:prstGeom>
        </p:spPr>
      </p:pic>
      <p:pic>
        <p:nvPicPr>
          <p:cNvPr id="19" name="Graphic 18">
            <a:extLst>
              <a:ext uri="{FF2B5EF4-FFF2-40B4-BE49-F238E27FC236}">
                <a16:creationId xmlns:a16="http://schemas.microsoft.com/office/drawing/2014/main" id="{F6B21156-075C-44E3-9F31-B9B82FFA00D3}"/>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58606" t="-10505" b="-1"/>
          <a:stretch/>
        </p:blipFill>
        <p:spPr>
          <a:xfrm rot="6194706">
            <a:off x="5504334" y="-121185"/>
            <a:ext cx="6456704" cy="7100370"/>
          </a:xfrm>
          <a:prstGeom prst="rect">
            <a:avLst/>
          </a:prstGeom>
        </p:spPr>
      </p:pic>
      <p:sp>
        <p:nvSpPr>
          <p:cNvPr id="20" name="Rectangle 19">
            <a:extLst>
              <a:ext uri="{FF2B5EF4-FFF2-40B4-BE49-F238E27FC236}">
                <a16:creationId xmlns:a16="http://schemas.microsoft.com/office/drawing/2014/main" id="{27F612E9-0D13-4AE3-8260-976035DB806E}"/>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1" name="Picture 20">
            <a:extLst>
              <a:ext uri="{FF2B5EF4-FFF2-40B4-BE49-F238E27FC236}">
                <a16:creationId xmlns:a16="http://schemas.microsoft.com/office/drawing/2014/main" id="{A5623234-8A2B-4AB9-9667-AA2D235D733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35341" y="6255161"/>
            <a:ext cx="1964299" cy="412100"/>
          </a:xfrm>
          <a:prstGeom prst="rect">
            <a:avLst/>
          </a:prstGeom>
        </p:spPr>
      </p:pic>
      <p:sp>
        <p:nvSpPr>
          <p:cNvPr id="3" name="textruta 2">
            <a:extLst>
              <a:ext uri="{FF2B5EF4-FFF2-40B4-BE49-F238E27FC236}">
                <a16:creationId xmlns:a16="http://schemas.microsoft.com/office/drawing/2014/main" id="{6F2A0D33-D425-C9CC-2C26-95B9B628FD37}"/>
              </a:ext>
            </a:extLst>
          </p:cNvPr>
          <p:cNvSpPr txBox="1"/>
          <p:nvPr/>
        </p:nvSpPr>
        <p:spPr>
          <a:xfrm>
            <a:off x="729673" y="1339656"/>
            <a:ext cx="6465454" cy="2585323"/>
          </a:xfrm>
          <a:prstGeom prst="rect">
            <a:avLst/>
          </a:prstGeom>
          <a:noFill/>
        </p:spPr>
        <p:txBody>
          <a:bodyPr wrap="square">
            <a:spAutoFit/>
          </a:bodyPr>
          <a:lstStyle/>
          <a:p>
            <a:r>
              <a:rPr lang="sv-SE" b="1" dirty="0"/>
              <a:t>Hur man utvecklar de 7 färdigheterna i kritiskt tänkande</a:t>
            </a:r>
          </a:p>
          <a:p>
            <a:endParaRPr lang="en-US" dirty="0"/>
          </a:p>
          <a:p>
            <a:pPr marL="285750" indent="-285750">
              <a:buFont typeface="Arial" panose="020B0604020202020204" pitchFamily="34" charset="0"/>
              <a:buChar char="•"/>
            </a:pPr>
            <a:r>
              <a:rPr lang="sv-SE" dirty="0"/>
              <a:t>Identifiera frågan.
Samla in information.
Undersök och granska.
Bestäm vad som är relevant.
Självutvärdering.
Dra slutsatser.
Förklara dina slutsatser.</a:t>
            </a:r>
            <a:endParaRPr lang="en-US" dirty="0"/>
          </a:p>
        </p:txBody>
      </p:sp>
    </p:spTree>
    <p:extLst>
      <p:ext uri="{BB962C8B-B14F-4D97-AF65-F5344CB8AC3E}">
        <p14:creationId xmlns:p14="http://schemas.microsoft.com/office/powerpoint/2010/main" val="8400473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A7451D6F-223B-4F1A-BC33-F3D584599FD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pic>
        <p:nvPicPr>
          <p:cNvPr id="3" name="Picture 2" descr="A picture containing text, computer, indoor, person&#10;&#10;Description automatically generated">
            <a:extLst>
              <a:ext uri="{FF2B5EF4-FFF2-40B4-BE49-F238E27FC236}">
                <a16:creationId xmlns:a16="http://schemas.microsoft.com/office/drawing/2014/main" id="{14E9E103-7954-4632-AA83-60FD616CAE38}"/>
              </a:ext>
            </a:extLst>
          </p:cNvPr>
          <p:cNvPicPr>
            <a:picLocks noChangeAspect="1"/>
          </p:cNvPicPr>
          <p:nvPr/>
        </p:nvPicPr>
        <p:blipFill rotWithShape="1">
          <a:blip r:embed="rId4">
            <a:alphaModFix amt="27000"/>
            <a:extLst>
              <a:ext uri="{28A0092B-C50C-407E-A947-70E740481C1C}">
                <a14:useLocalDpi xmlns:a14="http://schemas.microsoft.com/office/drawing/2010/main" val="0"/>
              </a:ext>
            </a:extLst>
          </a:blip>
          <a:srcRect t="7893" b="7891"/>
          <a:stretch/>
        </p:blipFill>
        <p:spPr>
          <a:xfrm>
            <a:off x="2" y="0"/>
            <a:ext cx="12191998" cy="6858000"/>
          </a:xfrm>
          <a:prstGeom prst="rect">
            <a:avLst/>
          </a:prstGeom>
          <a:solidFill>
            <a:srgbClr val="662483"/>
          </a:solidFill>
        </p:spPr>
      </p:pic>
      <p:sp>
        <p:nvSpPr>
          <p:cNvPr id="19" name="TextBox 18">
            <a:extLst>
              <a:ext uri="{FF2B5EF4-FFF2-40B4-BE49-F238E27FC236}">
                <a16:creationId xmlns:a16="http://schemas.microsoft.com/office/drawing/2014/main" id="{5763D3C6-6CCB-418E-B47E-BC9E5FCEC2DC}"/>
              </a:ext>
            </a:extLst>
          </p:cNvPr>
          <p:cNvSpPr txBox="1"/>
          <p:nvPr/>
        </p:nvSpPr>
        <p:spPr>
          <a:xfrm>
            <a:off x="342782" y="1157877"/>
            <a:ext cx="11082600" cy="1938992"/>
          </a:xfrm>
          <a:prstGeom prst="rect">
            <a:avLst/>
          </a:prstGeom>
          <a:noFill/>
        </p:spPr>
        <p:txBody>
          <a:bodyPr wrap="square">
            <a:spAutoFit/>
          </a:bodyPr>
          <a:lstStyle/>
          <a:p>
            <a:pPr lvl="0">
              <a:defRPr/>
            </a:pPr>
            <a:r>
              <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rPr>
              <a:t> </a:t>
            </a:r>
            <a:br>
              <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rPr>
            </a:br>
            <a:r>
              <a:rPr lang="en-IE" sz="6000" b="1" dirty="0">
                <a:solidFill>
                  <a:prstClr val="white"/>
                </a:solidFill>
                <a:latin typeface="Segoe UI" panose="020B0502040204020203" pitchFamily="34" charset="0"/>
                <a:ea typeface="Source Sans Pro Bold" panose="020B0703030403020204" pitchFamily="34" charset="0"/>
                <a:cs typeface="Segoe UI" panose="020B0502040204020203" pitchFamily="34" charset="0"/>
              </a:rPr>
              <a:t>AKTIVITET </a:t>
            </a:r>
            <a:r>
              <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rPr>
              <a:t>2</a:t>
            </a:r>
          </a:p>
        </p:txBody>
      </p:sp>
      <p:sp>
        <p:nvSpPr>
          <p:cNvPr id="22" name="Rectangle 21">
            <a:extLst>
              <a:ext uri="{FF2B5EF4-FFF2-40B4-BE49-F238E27FC236}">
                <a16:creationId xmlns:a16="http://schemas.microsoft.com/office/drawing/2014/main" id="{A1BE6ED7-F618-4511-8649-BBD3BEE03CF4}"/>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3B8A5675-E98C-4C2A-B17C-0A06C9DE61D9}"/>
              </a:ext>
            </a:extLst>
          </p:cNvPr>
          <p:cNvSpPr/>
          <p:nvPr/>
        </p:nvSpPr>
        <p:spPr>
          <a:xfrm>
            <a:off x="10827521" y="138329"/>
            <a:ext cx="1364479" cy="35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Graphic 9">
            <a:extLst>
              <a:ext uri="{FF2B5EF4-FFF2-40B4-BE49-F238E27FC236}">
                <a16:creationId xmlns:a16="http://schemas.microsoft.com/office/drawing/2014/main" id="{A7CF175D-35E4-4325-B6B9-CC3E09C4EEE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1002357" y="219532"/>
            <a:ext cx="1013552" cy="181798"/>
          </a:xfrm>
          <a:prstGeom prst="rect">
            <a:avLst/>
          </a:prstGeom>
        </p:spPr>
      </p:pic>
      <p:pic>
        <p:nvPicPr>
          <p:cNvPr id="10" name="Picture 9">
            <a:extLst>
              <a:ext uri="{FF2B5EF4-FFF2-40B4-BE49-F238E27FC236}">
                <a16:creationId xmlns:a16="http://schemas.microsoft.com/office/drawing/2014/main" id="{8225B812-AAB8-4801-A5B2-71C9D9175029}"/>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35341" y="6255161"/>
            <a:ext cx="1964299" cy="412100"/>
          </a:xfrm>
          <a:prstGeom prst="rect">
            <a:avLst/>
          </a:prstGeom>
        </p:spPr>
      </p:pic>
      <p:sp>
        <p:nvSpPr>
          <p:cNvPr id="5" name="textruta 4">
            <a:extLst>
              <a:ext uri="{FF2B5EF4-FFF2-40B4-BE49-F238E27FC236}">
                <a16:creationId xmlns:a16="http://schemas.microsoft.com/office/drawing/2014/main" id="{11A6F41F-CAC3-DAE0-6896-A245B1D8F453}"/>
              </a:ext>
            </a:extLst>
          </p:cNvPr>
          <p:cNvSpPr txBox="1"/>
          <p:nvPr/>
        </p:nvSpPr>
        <p:spPr>
          <a:xfrm>
            <a:off x="342782" y="3205018"/>
            <a:ext cx="6169890" cy="923330"/>
          </a:xfrm>
          <a:prstGeom prst="rect">
            <a:avLst/>
          </a:prstGeom>
          <a:noFill/>
        </p:spPr>
        <p:txBody>
          <a:bodyPr wrap="square">
            <a:spAutoFit/>
          </a:bodyPr>
          <a:lstStyle/>
          <a:p>
            <a:r>
              <a:rPr lang="sv-SE" dirty="0">
                <a:solidFill>
                  <a:schemeClr val="bg1"/>
                </a:solidFill>
              </a:rPr>
              <a:t>HUR MAN UTVECKLAR DE 7 FÄRDIGHETERNA I KRITISKT TÄNKANDE
</a:t>
            </a:r>
            <a:endParaRPr lang="en-GB" dirty="0">
              <a:solidFill>
                <a:schemeClr val="bg1"/>
              </a:solidFill>
            </a:endParaRPr>
          </a:p>
        </p:txBody>
      </p:sp>
    </p:spTree>
    <p:extLst>
      <p:ext uri="{BB962C8B-B14F-4D97-AF65-F5344CB8AC3E}">
        <p14:creationId xmlns:p14="http://schemas.microsoft.com/office/powerpoint/2010/main" val="26455290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5A9E998F-117B-4715-B50B-B2B3C1773516}"/>
              </a:ext>
            </a:extLst>
          </p:cNvPr>
          <p:cNvSpPr/>
          <p:nvPr/>
        </p:nvSpPr>
        <p:spPr>
          <a:xfrm>
            <a:off x="10827521" y="138329"/>
            <a:ext cx="1364479" cy="35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6" name="Graphic 9">
            <a:extLst>
              <a:ext uri="{FF2B5EF4-FFF2-40B4-BE49-F238E27FC236}">
                <a16:creationId xmlns:a16="http://schemas.microsoft.com/office/drawing/2014/main" id="{F1D6E5A0-1E1F-4369-9458-C3EB1EDE323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002357" y="219532"/>
            <a:ext cx="1013552" cy="181798"/>
          </a:xfrm>
          <a:prstGeom prst="rect">
            <a:avLst/>
          </a:prstGeom>
        </p:spPr>
      </p:pic>
      <p:pic>
        <p:nvPicPr>
          <p:cNvPr id="19" name="Graphic 18">
            <a:extLst>
              <a:ext uri="{FF2B5EF4-FFF2-40B4-BE49-F238E27FC236}">
                <a16:creationId xmlns:a16="http://schemas.microsoft.com/office/drawing/2014/main" id="{F6B21156-075C-44E3-9F31-B9B82FFA00D3}"/>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58606" t="-10505" b="-1"/>
          <a:stretch/>
        </p:blipFill>
        <p:spPr>
          <a:xfrm rot="6194706">
            <a:off x="5504334" y="-121185"/>
            <a:ext cx="6456704" cy="7100370"/>
          </a:xfrm>
          <a:prstGeom prst="rect">
            <a:avLst/>
          </a:prstGeom>
        </p:spPr>
      </p:pic>
      <p:sp>
        <p:nvSpPr>
          <p:cNvPr id="20" name="Rectangle 19">
            <a:extLst>
              <a:ext uri="{FF2B5EF4-FFF2-40B4-BE49-F238E27FC236}">
                <a16:creationId xmlns:a16="http://schemas.microsoft.com/office/drawing/2014/main" id="{27F612E9-0D13-4AE3-8260-976035DB806E}"/>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1" name="Picture 20">
            <a:extLst>
              <a:ext uri="{FF2B5EF4-FFF2-40B4-BE49-F238E27FC236}">
                <a16:creationId xmlns:a16="http://schemas.microsoft.com/office/drawing/2014/main" id="{A5623234-8A2B-4AB9-9667-AA2D235D733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35341" y="6255161"/>
            <a:ext cx="1964299" cy="412100"/>
          </a:xfrm>
          <a:prstGeom prst="rect">
            <a:avLst/>
          </a:prstGeom>
        </p:spPr>
      </p:pic>
      <p:sp>
        <p:nvSpPr>
          <p:cNvPr id="2" name="textruta 1">
            <a:extLst>
              <a:ext uri="{FF2B5EF4-FFF2-40B4-BE49-F238E27FC236}">
                <a16:creationId xmlns:a16="http://schemas.microsoft.com/office/drawing/2014/main" id="{B015AAFD-ED8F-04AB-1BBA-522C5FA97B7E}"/>
              </a:ext>
            </a:extLst>
          </p:cNvPr>
          <p:cNvSpPr txBox="1"/>
          <p:nvPr/>
        </p:nvSpPr>
        <p:spPr>
          <a:xfrm>
            <a:off x="538318" y="1440872"/>
            <a:ext cx="5754254" cy="3416320"/>
          </a:xfrm>
          <a:prstGeom prst="rect">
            <a:avLst/>
          </a:prstGeom>
          <a:noFill/>
        </p:spPr>
        <p:txBody>
          <a:bodyPr wrap="square" rtlCol="0">
            <a:spAutoFit/>
          </a:bodyPr>
          <a:lstStyle/>
          <a:p>
            <a:r>
              <a:rPr lang="sv-SE" dirty="0"/>
              <a:t>Denna åtgärd är en </a:t>
            </a:r>
            <a:r>
              <a:rPr lang="sv-SE" dirty="0" err="1"/>
              <a:t>självbedömning</a:t>
            </a:r>
            <a:r>
              <a:rPr lang="sv-SE" dirty="0"/>
              <a:t> av kritiskt tänkande och se om du behöver förbättra dina kritiska tänkande färdigheter</a:t>
            </a:r>
            <a:r>
              <a:rPr lang="en-US" dirty="0"/>
              <a:t>. </a:t>
            </a:r>
          </a:p>
          <a:p>
            <a:endParaRPr lang="en-US" dirty="0"/>
          </a:p>
          <a:p>
            <a:r>
              <a:rPr lang="sv-SE" dirty="0"/>
              <a:t>Efter självvärderingen kan du läsa mer om hur du utvecklar ditt kritiska tänkande. 
</a:t>
            </a:r>
            <a:endParaRPr lang="en-US" dirty="0"/>
          </a:p>
          <a:p>
            <a:r>
              <a:rPr lang="en-US" dirty="0" err="1"/>
              <a:t>Länk</a:t>
            </a:r>
            <a:r>
              <a:rPr lang="en-US" dirty="0"/>
              <a:t> till </a:t>
            </a:r>
            <a:r>
              <a:rPr lang="en-US" dirty="0" err="1"/>
              <a:t>resursen</a:t>
            </a:r>
            <a:r>
              <a:rPr lang="en-US" dirty="0"/>
              <a:t>: 
</a:t>
            </a:r>
            <a:r>
              <a:rPr lang="en-GB" dirty="0">
                <a:hlinkClick r:id="rId6"/>
              </a:rPr>
              <a:t>https://www.brightconcept-consulting.com/en/blog/leadership/how-to-develop-the-7-skills-of-critical-thinking</a:t>
            </a:r>
            <a:endParaRPr lang="en-GB" dirty="0"/>
          </a:p>
          <a:p>
            <a:endParaRPr lang="en-GB" dirty="0"/>
          </a:p>
        </p:txBody>
      </p:sp>
    </p:spTree>
    <p:extLst>
      <p:ext uri="{BB962C8B-B14F-4D97-AF65-F5344CB8AC3E}">
        <p14:creationId xmlns:p14="http://schemas.microsoft.com/office/powerpoint/2010/main" val="26373255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A7451D6F-223B-4F1A-BC33-F3D584599FD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pic>
        <p:nvPicPr>
          <p:cNvPr id="3" name="Picture 2" descr="A picture containing text, computer, indoor, person&#10;&#10;Description automatically generated">
            <a:extLst>
              <a:ext uri="{FF2B5EF4-FFF2-40B4-BE49-F238E27FC236}">
                <a16:creationId xmlns:a16="http://schemas.microsoft.com/office/drawing/2014/main" id="{14E9E103-7954-4632-AA83-60FD616CAE38}"/>
              </a:ext>
            </a:extLst>
          </p:cNvPr>
          <p:cNvPicPr>
            <a:picLocks noChangeAspect="1"/>
          </p:cNvPicPr>
          <p:nvPr/>
        </p:nvPicPr>
        <p:blipFill rotWithShape="1">
          <a:blip r:embed="rId4">
            <a:alphaModFix amt="27000"/>
            <a:extLst>
              <a:ext uri="{28A0092B-C50C-407E-A947-70E740481C1C}">
                <a14:useLocalDpi xmlns:a14="http://schemas.microsoft.com/office/drawing/2010/main" val="0"/>
              </a:ext>
            </a:extLst>
          </a:blip>
          <a:srcRect t="7893" b="7891"/>
          <a:stretch/>
        </p:blipFill>
        <p:spPr>
          <a:xfrm>
            <a:off x="1" y="0"/>
            <a:ext cx="12191998" cy="6858000"/>
          </a:xfrm>
          <a:prstGeom prst="rect">
            <a:avLst/>
          </a:prstGeom>
          <a:solidFill>
            <a:srgbClr val="662483"/>
          </a:solidFill>
        </p:spPr>
      </p:pic>
      <p:sp>
        <p:nvSpPr>
          <p:cNvPr id="19" name="TextBox 18">
            <a:extLst>
              <a:ext uri="{FF2B5EF4-FFF2-40B4-BE49-F238E27FC236}">
                <a16:creationId xmlns:a16="http://schemas.microsoft.com/office/drawing/2014/main" id="{5763D3C6-6CCB-418E-B47E-BC9E5FCEC2DC}"/>
              </a:ext>
            </a:extLst>
          </p:cNvPr>
          <p:cNvSpPr txBox="1"/>
          <p:nvPr/>
        </p:nvSpPr>
        <p:spPr>
          <a:xfrm>
            <a:off x="3177422" y="1549037"/>
            <a:ext cx="11341218" cy="1938992"/>
          </a:xfrm>
          <a:prstGeom prst="rect">
            <a:avLst/>
          </a:prstGeom>
          <a:noFill/>
        </p:spPr>
        <p:txBody>
          <a:bodyPr wrap="square">
            <a:spAutoFit/>
          </a:bodyPr>
          <a:lstStyle/>
          <a:p>
            <a:pPr lvl="0">
              <a:defRPr/>
            </a:pPr>
            <a:r>
              <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rPr>
              <a:t> </a:t>
            </a:r>
            <a:br>
              <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rPr>
            </a:br>
            <a:r>
              <a:rPr lang="en-IE" sz="6000" b="1" dirty="0">
                <a:solidFill>
                  <a:prstClr val="white"/>
                </a:solidFill>
                <a:latin typeface="Segoe UI" panose="020B0502040204020203" pitchFamily="34" charset="0"/>
                <a:ea typeface="Source Sans Pro Bold" panose="020B0703030403020204" pitchFamily="34" charset="0"/>
                <a:cs typeface="Segoe UI" panose="020B0502040204020203" pitchFamily="34" charset="0"/>
              </a:rPr>
              <a:t>SLUTSATS </a:t>
            </a:r>
            <a:endPar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22" name="Rectangle 21">
            <a:extLst>
              <a:ext uri="{FF2B5EF4-FFF2-40B4-BE49-F238E27FC236}">
                <a16:creationId xmlns:a16="http://schemas.microsoft.com/office/drawing/2014/main" id="{A1BE6ED7-F618-4511-8649-BBD3BEE03CF4}"/>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3B8A5675-E98C-4C2A-B17C-0A06C9DE61D9}"/>
              </a:ext>
            </a:extLst>
          </p:cNvPr>
          <p:cNvSpPr/>
          <p:nvPr/>
        </p:nvSpPr>
        <p:spPr>
          <a:xfrm>
            <a:off x="10827521" y="138329"/>
            <a:ext cx="1364479" cy="35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Graphic 9">
            <a:extLst>
              <a:ext uri="{FF2B5EF4-FFF2-40B4-BE49-F238E27FC236}">
                <a16:creationId xmlns:a16="http://schemas.microsoft.com/office/drawing/2014/main" id="{A7CF175D-35E4-4325-B6B9-CC3E09C4EEE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1002357" y="219532"/>
            <a:ext cx="1013552" cy="181798"/>
          </a:xfrm>
          <a:prstGeom prst="rect">
            <a:avLst/>
          </a:prstGeom>
        </p:spPr>
      </p:pic>
      <p:pic>
        <p:nvPicPr>
          <p:cNvPr id="10" name="Picture 9">
            <a:extLst>
              <a:ext uri="{FF2B5EF4-FFF2-40B4-BE49-F238E27FC236}">
                <a16:creationId xmlns:a16="http://schemas.microsoft.com/office/drawing/2014/main" id="{8225B812-AAB8-4801-A5B2-71C9D9175029}"/>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35341" y="6255161"/>
            <a:ext cx="1964299" cy="412100"/>
          </a:xfrm>
          <a:prstGeom prst="rect">
            <a:avLst/>
          </a:prstGeom>
        </p:spPr>
      </p:pic>
    </p:spTree>
    <p:extLst>
      <p:ext uri="{BB962C8B-B14F-4D97-AF65-F5344CB8AC3E}">
        <p14:creationId xmlns:p14="http://schemas.microsoft.com/office/powerpoint/2010/main" val="252184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5A9E998F-117B-4715-B50B-B2B3C1773516}"/>
              </a:ext>
            </a:extLst>
          </p:cNvPr>
          <p:cNvSpPr/>
          <p:nvPr/>
        </p:nvSpPr>
        <p:spPr>
          <a:xfrm>
            <a:off x="10827521" y="138329"/>
            <a:ext cx="1364479" cy="35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6" name="Graphic 9">
            <a:extLst>
              <a:ext uri="{FF2B5EF4-FFF2-40B4-BE49-F238E27FC236}">
                <a16:creationId xmlns:a16="http://schemas.microsoft.com/office/drawing/2014/main" id="{F1D6E5A0-1E1F-4369-9458-C3EB1EDE323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002357" y="219532"/>
            <a:ext cx="1013552" cy="181798"/>
          </a:xfrm>
          <a:prstGeom prst="rect">
            <a:avLst/>
          </a:prstGeom>
        </p:spPr>
      </p:pic>
      <p:pic>
        <p:nvPicPr>
          <p:cNvPr id="19" name="Graphic 18">
            <a:extLst>
              <a:ext uri="{FF2B5EF4-FFF2-40B4-BE49-F238E27FC236}">
                <a16:creationId xmlns:a16="http://schemas.microsoft.com/office/drawing/2014/main" id="{F6B21156-075C-44E3-9F31-B9B82FFA00D3}"/>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58606" t="-10505" b="-1"/>
          <a:stretch/>
        </p:blipFill>
        <p:spPr>
          <a:xfrm rot="6194706">
            <a:off x="5504333" y="-121186"/>
            <a:ext cx="6456704" cy="7100370"/>
          </a:xfrm>
          <a:prstGeom prst="rect">
            <a:avLst/>
          </a:prstGeom>
        </p:spPr>
      </p:pic>
      <p:sp>
        <p:nvSpPr>
          <p:cNvPr id="20" name="Rectangle 19">
            <a:extLst>
              <a:ext uri="{FF2B5EF4-FFF2-40B4-BE49-F238E27FC236}">
                <a16:creationId xmlns:a16="http://schemas.microsoft.com/office/drawing/2014/main" id="{27F612E9-0D13-4AE3-8260-976035DB806E}"/>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1" name="Picture 20">
            <a:extLst>
              <a:ext uri="{FF2B5EF4-FFF2-40B4-BE49-F238E27FC236}">
                <a16:creationId xmlns:a16="http://schemas.microsoft.com/office/drawing/2014/main" id="{A5623234-8A2B-4AB9-9667-AA2D235D733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35341" y="6255161"/>
            <a:ext cx="1964299" cy="412100"/>
          </a:xfrm>
          <a:prstGeom prst="rect">
            <a:avLst/>
          </a:prstGeom>
        </p:spPr>
      </p:pic>
      <p:sp>
        <p:nvSpPr>
          <p:cNvPr id="4" name="textruta 3">
            <a:extLst>
              <a:ext uri="{FF2B5EF4-FFF2-40B4-BE49-F238E27FC236}">
                <a16:creationId xmlns:a16="http://schemas.microsoft.com/office/drawing/2014/main" id="{A670A1EE-214F-0881-9A3D-32838E6C4CF3}"/>
              </a:ext>
            </a:extLst>
          </p:cNvPr>
          <p:cNvSpPr txBox="1"/>
          <p:nvPr/>
        </p:nvSpPr>
        <p:spPr>
          <a:xfrm>
            <a:off x="822036" y="905961"/>
            <a:ext cx="6465454" cy="4801314"/>
          </a:xfrm>
          <a:prstGeom prst="rect">
            <a:avLst/>
          </a:prstGeom>
          <a:noFill/>
        </p:spPr>
        <p:txBody>
          <a:bodyPr wrap="square">
            <a:spAutoFit/>
          </a:bodyPr>
          <a:lstStyle/>
          <a:p>
            <a:r>
              <a:rPr lang="sv-SE" dirty="0"/>
              <a:t>Kritiskt tänkande skiljer sig från vanligt tänkande genom att du försöker tänka annorlunda – på ett nytt sätt – av någon anledning. Det kan vara att du vill försöka se något ur ett nytt perspektiv eller problematisera det.
Kritiskt tänkande skiljer sig också från experttänkande. Medan experten kännetecknas av sina olika tankeverktyg och flexibla sätt att tänka - ofta tack vare sin djupa kunskap - krävs egentligen ingen stor kunskap för att tänka kritiskt. Naturligtvis kan experten tänka kritiskt med hjälp av sitt experttänkande och gör det ofta. Men det är inte en förutsättning för kritiskt tänkande.
</a:t>
            </a:r>
            <a:endParaRPr lang="en-GB" dirty="0"/>
          </a:p>
          <a:p>
            <a:r>
              <a:rPr lang="sv-SE" dirty="0"/>
              <a:t>Ett vanligt sätt att klassificera kritiskt tänkande är att använda begreppen färdigheter, karaktärsdrag och handling. Färdigheterna är vanliga och lärs ofta ut redan i skolan, i form av till exempel argumentationsanalys eller källkritik.
</a:t>
            </a:r>
            <a:endParaRPr lang="en-GB" dirty="0"/>
          </a:p>
        </p:txBody>
      </p:sp>
    </p:spTree>
    <p:extLst>
      <p:ext uri="{BB962C8B-B14F-4D97-AF65-F5344CB8AC3E}">
        <p14:creationId xmlns:p14="http://schemas.microsoft.com/office/powerpoint/2010/main" val="30393448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22EEF9A8-0EF0-4F47-9334-882352D03E6F}"/>
              </a:ext>
            </a:extLst>
          </p:cNvPr>
          <p:cNvSpPr txBox="1"/>
          <p:nvPr/>
        </p:nvSpPr>
        <p:spPr>
          <a:xfrm>
            <a:off x="5185019" y="6117074"/>
            <a:ext cx="6771640" cy="553998"/>
          </a:xfrm>
          <a:prstGeom prst="rect">
            <a:avLst/>
          </a:prstGeom>
          <a:noFill/>
        </p:spPr>
        <p:txBody>
          <a:bodyPr wrap="square" rtlCol="0">
            <a:spAutoFit/>
          </a:bodyPr>
          <a:lstStyle/>
          <a:p>
            <a:pPr algn="just"/>
            <a:r>
              <a:rPr lang="en-IE" sz="1000" dirty="0">
                <a:latin typeface="Segoe UI" panose="020B0502040204020203" pitchFamily="34" charset="0"/>
                <a:ea typeface="Source Sans Pro" panose="020B0503030403020204" pitchFamily="34" charset="0"/>
                <a:cs typeface="Segoe UI" panose="020B0502040204020203"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Project Number: 2021-1-SE01-KA220-VET-000032922</a:t>
            </a:r>
          </a:p>
        </p:txBody>
      </p:sp>
      <p:pic>
        <p:nvPicPr>
          <p:cNvPr id="17" name="Google Shape;123;p19">
            <a:extLst>
              <a:ext uri="{FF2B5EF4-FFF2-40B4-BE49-F238E27FC236}">
                <a16:creationId xmlns:a16="http://schemas.microsoft.com/office/drawing/2014/main" id="{8B66006C-4DCB-433C-BE7A-F55AD5F33B2E}"/>
              </a:ext>
            </a:extLst>
          </p:cNvPr>
          <p:cNvPicPr preferRelativeResize="0"/>
          <p:nvPr/>
        </p:nvPicPr>
        <p:blipFill>
          <a:blip r:embed="rId2">
            <a:extLst>
              <a:ext uri="{28A0092B-C50C-407E-A947-70E740481C1C}">
                <a14:useLocalDpi xmlns:a14="http://schemas.microsoft.com/office/drawing/2010/main" val="0"/>
              </a:ext>
            </a:extLst>
          </a:blip>
          <a:srcRect/>
          <a:stretch/>
        </p:blipFill>
        <p:spPr>
          <a:xfrm>
            <a:off x="3923930" y="974010"/>
            <a:ext cx="4077070" cy="2355115"/>
          </a:xfrm>
          <a:prstGeom prst="rect">
            <a:avLst/>
          </a:prstGeom>
          <a:noFill/>
          <a:ln>
            <a:noFill/>
          </a:ln>
        </p:spPr>
      </p:pic>
      <p:sp>
        <p:nvSpPr>
          <p:cNvPr id="25" name="Rectangle 24">
            <a:extLst>
              <a:ext uri="{FF2B5EF4-FFF2-40B4-BE49-F238E27FC236}">
                <a16:creationId xmlns:a16="http://schemas.microsoft.com/office/drawing/2014/main" id="{BED7CE50-14A4-4A31-8650-6A391461465B}"/>
              </a:ext>
            </a:extLst>
          </p:cNvPr>
          <p:cNvSpPr/>
          <p:nvPr/>
        </p:nvSpPr>
        <p:spPr>
          <a:xfrm>
            <a:off x="10353554" y="57149"/>
            <a:ext cx="1838446" cy="7935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dirty="0"/>
          </a:p>
        </p:txBody>
      </p:sp>
      <p:sp>
        <p:nvSpPr>
          <p:cNvPr id="7" name="Rectangle 6">
            <a:extLst>
              <a:ext uri="{FF2B5EF4-FFF2-40B4-BE49-F238E27FC236}">
                <a16:creationId xmlns:a16="http://schemas.microsoft.com/office/drawing/2014/main" id="{6A17B786-ED52-4C2E-9DEF-14A96470614A}"/>
              </a:ext>
            </a:extLst>
          </p:cNvPr>
          <p:cNvSpPr/>
          <p:nvPr/>
        </p:nvSpPr>
        <p:spPr>
          <a:xfrm>
            <a:off x="10827521" y="138329"/>
            <a:ext cx="1364479" cy="35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5">
            <a:extLst>
              <a:ext uri="{FF2B5EF4-FFF2-40B4-BE49-F238E27FC236}">
                <a16:creationId xmlns:a16="http://schemas.microsoft.com/office/drawing/2014/main" id="{1FB80AD3-AF0A-4194-AD8D-7555188CBF5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297323" y="3690456"/>
            <a:ext cx="7597354" cy="1609650"/>
          </a:xfrm>
          <a:prstGeom prst="rect">
            <a:avLst/>
          </a:prstGeom>
        </p:spPr>
      </p:pic>
      <p:pic>
        <p:nvPicPr>
          <p:cNvPr id="9" name="Picture 8">
            <a:extLst>
              <a:ext uri="{FF2B5EF4-FFF2-40B4-BE49-F238E27FC236}">
                <a16:creationId xmlns:a16="http://schemas.microsoft.com/office/drawing/2014/main" id="{9E81700D-F452-4CAC-A942-A29E9FF0DF0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220720" y="6185590"/>
            <a:ext cx="1964299" cy="412100"/>
          </a:xfrm>
          <a:prstGeom prst="rect">
            <a:avLst/>
          </a:prstGeom>
        </p:spPr>
      </p:pic>
      <p:pic>
        <p:nvPicPr>
          <p:cNvPr id="10" name="Picture 9">
            <a:extLst>
              <a:ext uri="{FF2B5EF4-FFF2-40B4-BE49-F238E27FC236}">
                <a16:creationId xmlns:a16="http://schemas.microsoft.com/office/drawing/2014/main" id="{8641ED3A-6319-4C7F-B64E-B4981B7C9E1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23313" y="6185590"/>
            <a:ext cx="1405487" cy="558864"/>
          </a:xfrm>
          <a:prstGeom prst="rect">
            <a:avLst/>
          </a:prstGeom>
        </p:spPr>
      </p:pic>
    </p:spTree>
    <p:extLst>
      <p:ext uri="{BB962C8B-B14F-4D97-AF65-F5344CB8AC3E}">
        <p14:creationId xmlns:p14="http://schemas.microsoft.com/office/powerpoint/2010/main" val="18377635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1855A15-BE3E-1C4E-83F9-911B673102B2}"/>
              </a:ext>
            </a:extLst>
          </p:cNvPr>
          <p:cNvPicPr>
            <a:picLocks noChangeAspect="1"/>
          </p:cNvPicPr>
          <p:nvPr/>
        </p:nvPicPr>
        <p:blipFill rotWithShape="1">
          <a:blip r:embed="rId2">
            <a:alphaModFix amt="36000"/>
          </a:blip>
          <a:srcRect t="15454" r="-1" b="15474"/>
          <a:stretch/>
        </p:blipFill>
        <p:spPr>
          <a:xfrm>
            <a:off x="838200" y="-1"/>
            <a:ext cx="9928860" cy="6858001"/>
          </a:xfrm>
          <a:prstGeom prst="rect">
            <a:avLst/>
          </a:prstGeom>
          <a:solidFill>
            <a:schemeClr val="bg1"/>
          </a:solidFill>
        </p:spPr>
      </p:pic>
      <p:pic>
        <p:nvPicPr>
          <p:cNvPr id="9" name="Picture 8">
            <a:extLst>
              <a:ext uri="{FF2B5EF4-FFF2-40B4-BE49-F238E27FC236}">
                <a16:creationId xmlns:a16="http://schemas.microsoft.com/office/drawing/2014/main" id="{CB607B98-7700-4DC9-8BE8-A876255F9C5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ounded Rectangle 5">
            <a:extLst>
              <a:ext uri="{FF2B5EF4-FFF2-40B4-BE49-F238E27FC236}">
                <a16:creationId xmlns:a16="http://schemas.microsoft.com/office/drawing/2014/main" id="{B4DB5102-2185-C54C-B51D-9C03258022F4}"/>
              </a:ext>
            </a:extLst>
          </p:cNvPr>
          <p:cNvSpPr/>
          <p:nvPr/>
        </p:nvSpPr>
        <p:spPr>
          <a:xfrm>
            <a:off x="1024037" y="1733354"/>
            <a:ext cx="9361586" cy="418950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7" name="TextBox 6">
            <a:extLst>
              <a:ext uri="{FF2B5EF4-FFF2-40B4-BE49-F238E27FC236}">
                <a16:creationId xmlns:a16="http://schemas.microsoft.com/office/drawing/2014/main" id="{804ED3AF-267B-4B43-BA34-DEB6042E0540}"/>
              </a:ext>
            </a:extLst>
          </p:cNvPr>
          <p:cNvSpPr txBox="1"/>
          <p:nvPr/>
        </p:nvSpPr>
        <p:spPr>
          <a:xfrm>
            <a:off x="1024035" y="874925"/>
            <a:ext cx="9928859" cy="1446550"/>
          </a:xfrm>
          <a:prstGeom prst="rect">
            <a:avLst/>
          </a:prstGeom>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srgbClr val="7030A0"/>
                </a:solidFill>
                <a:effectLst/>
                <a:uLnTx/>
                <a:uFillTx/>
                <a:latin typeface="Arial" panose="020B0604020202020204" pitchFamily="34" charset="0"/>
                <a:ea typeface="+mn-ea"/>
                <a:cs typeface="Arial" panose="020B0604020202020204" pitchFamily="34" charset="0"/>
                <a:sym typeface="Arial"/>
              </a:rPr>
              <a:t>Beredskap</a:t>
            </a:r>
            <a:r>
              <a:rPr kumimoji="0" lang="en-US" sz="4400" b="0"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sym typeface="Arial"/>
              </a:rPr>
              <a:t> för </a:t>
            </a:r>
            <a:r>
              <a:rPr kumimoji="0" lang="en-US" sz="4400" b="0" i="0" u="none" strike="noStrike" kern="1200" cap="none" spc="0" normalizeH="0" baseline="0" noProof="0" dirty="0" err="1">
                <a:ln>
                  <a:noFill/>
                </a:ln>
                <a:solidFill>
                  <a:srgbClr val="7030A0"/>
                </a:solidFill>
                <a:effectLst/>
                <a:uLnTx/>
                <a:uFillTx/>
                <a:latin typeface="Arial" panose="020B0604020202020204" pitchFamily="34" charset="0"/>
                <a:ea typeface="+mn-ea"/>
                <a:cs typeface="Arial" panose="020B0604020202020204" pitchFamily="34" charset="0"/>
                <a:sym typeface="Arial"/>
              </a:rPr>
              <a:t>distansarbete</a:t>
            </a:r>
            <a:r>
              <a:rPr kumimoji="0" lang="en-US" sz="4400" b="0"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sym typeface="Arial"/>
              </a:rPr>
              <a:t> - </a:t>
            </a:r>
            <a:r>
              <a:rPr kumimoji="0" lang="en-US" sz="4400" b="0" i="0" u="none" strike="noStrike" kern="1200" cap="none" spc="0" normalizeH="0" baseline="0" noProof="0" dirty="0" err="1">
                <a:ln>
                  <a:noFill/>
                </a:ln>
                <a:solidFill>
                  <a:srgbClr val="7030A0"/>
                </a:solidFill>
                <a:effectLst/>
                <a:uLnTx/>
                <a:uFillTx/>
                <a:latin typeface="Arial" panose="020B0604020202020204" pitchFamily="34" charset="0"/>
                <a:ea typeface="+mn-ea"/>
                <a:cs typeface="Arial" panose="020B0604020202020204" pitchFamily="34" charset="0"/>
                <a:sym typeface="Arial"/>
              </a:rPr>
              <a:t>ämnen</a:t>
            </a:r>
            <a:r>
              <a:rPr kumimoji="0" lang="en-US" sz="4400" b="0"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sym typeface="Arial"/>
              </a:rPr>
              <a:t>
</a:t>
            </a:r>
          </a:p>
        </p:txBody>
      </p:sp>
      <p:sp>
        <p:nvSpPr>
          <p:cNvPr id="8" name="TextBox 7">
            <a:extLst>
              <a:ext uri="{FF2B5EF4-FFF2-40B4-BE49-F238E27FC236}">
                <a16:creationId xmlns:a16="http://schemas.microsoft.com/office/drawing/2014/main" id="{662D1785-DD3D-3548-A725-6EE3B057D9F4}"/>
              </a:ext>
            </a:extLst>
          </p:cNvPr>
          <p:cNvSpPr txBox="1"/>
          <p:nvPr/>
        </p:nvSpPr>
        <p:spPr>
          <a:xfrm>
            <a:off x="1297395" y="2101584"/>
            <a:ext cx="8814869" cy="31700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Inom RETAIN ME-projektet kommer följande 6 ämnen för beredskap för distansarbete att behandlas:
</a:t>
            </a:r>
            <a:endParaRPr kumimoji="0" lang="en-IE"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Beredskap för distansarbete:
1. </a:t>
            </a:r>
            <a:r>
              <a:rPr kumimoji="0" lang="sv-SE"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Möjlighet att arbeta på distans i ett team.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2.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Arial"/>
              </a:rPr>
              <a:t>Förstå</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Arial"/>
              </a:rPr>
              <a:t>virtuell</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Arial"/>
              </a:rPr>
              <a:t>kommunikation</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3.</a:t>
            </a:r>
            <a:r>
              <a:rPr kumimoji="0" lang="sv-SE"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Utveckling av tidshantering och organisationsförmåga.
</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4. </a:t>
            </a:r>
            <a:r>
              <a:rPr kumimoji="0" lang="sv-SE"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Förstå och utveckla kreativ problemlösning.
</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5. </a:t>
            </a:r>
            <a:r>
              <a:rPr kumimoji="0" lang="sv-SE"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Utveckla färdigheter för kritiskt tänkande
</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6. </a:t>
            </a:r>
            <a:r>
              <a:rPr kumimoji="0" lang="sv-SE"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Förbättra förmågan att tillämpa disciplin</a:t>
            </a:r>
            <a:endParaRPr kumimoji="0" lang="en-IE"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sp>
        <p:nvSpPr>
          <p:cNvPr id="12" name="Rectangle 11">
            <a:extLst>
              <a:ext uri="{FF2B5EF4-FFF2-40B4-BE49-F238E27FC236}">
                <a16:creationId xmlns:a16="http://schemas.microsoft.com/office/drawing/2014/main" id="{CDF593A6-F399-D844-9CA7-BE394639EA10}"/>
              </a:ext>
            </a:extLst>
          </p:cNvPr>
          <p:cNvSpPr/>
          <p:nvPr/>
        </p:nvSpPr>
        <p:spPr>
          <a:xfrm>
            <a:off x="0" y="0"/>
            <a:ext cx="12192000" cy="84749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pic>
        <p:nvPicPr>
          <p:cNvPr id="13" name="Picture 12">
            <a:extLst>
              <a:ext uri="{FF2B5EF4-FFF2-40B4-BE49-F238E27FC236}">
                <a16:creationId xmlns:a16="http://schemas.microsoft.com/office/drawing/2014/main" id="{8641ED3A-6319-4C7F-B64E-B4981B7C9E1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21472" y="6257669"/>
            <a:ext cx="1405487" cy="558864"/>
          </a:xfrm>
          <a:prstGeom prst="rect">
            <a:avLst/>
          </a:prstGeom>
        </p:spPr>
      </p:pic>
      <p:pic>
        <p:nvPicPr>
          <p:cNvPr id="14" name="Picture 13">
            <a:extLst>
              <a:ext uri="{FF2B5EF4-FFF2-40B4-BE49-F238E27FC236}">
                <a16:creationId xmlns:a16="http://schemas.microsoft.com/office/drawing/2014/main" id="{C6906A27-D795-4865-B42F-92014B34725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0117304" y="6365502"/>
            <a:ext cx="1964299" cy="412100"/>
          </a:xfrm>
          <a:prstGeom prst="rect">
            <a:avLst/>
          </a:prstGeom>
        </p:spPr>
      </p:pic>
    </p:spTree>
    <p:extLst>
      <p:ext uri="{BB962C8B-B14F-4D97-AF65-F5344CB8AC3E}">
        <p14:creationId xmlns:p14="http://schemas.microsoft.com/office/powerpoint/2010/main" val="23353722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1855A15-BE3E-1C4E-83F9-911B673102B2}"/>
              </a:ext>
            </a:extLst>
          </p:cNvPr>
          <p:cNvPicPr>
            <a:picLocks noChangeAspect="1"/>
          </p:cNvPicPr>
          <p:nvPr/>
        </p:nvPicPr>
        <p:blipFill rotWithShape="1">
          <a:blip r:embed="rId2">
            <a:alphaModFix amt="36000"/>
          </a:blip>
          <a:srcRect t="15454" r="-1" b="15474"/>
          <a:stretch/>
        </p:blipFill>
        <p:spPr>
          <a:xfrm>
            <a:off x="838200" y="-1"/>
            <a:ext cx="9928860" cy="6858001"/>
          </a:xfrm>
          <a:prstGeom prst="rect">
            <a:avLst/>
          </a:prstGeom>
          <a:solidFill>
            <a:schemeClr val="bg1"/>
          </a:solidFill>
        </p:spPr>
      </p:pic>
      <p:pic>
        <p:nvPicPr>
          <p:cNvPr id="9" name="Picture 8">
            <a:extLst>
              <a:ext uri="{FF2B5EF4-FFF2-40B4-BE49-F238E27FC236}">
                <a16:creationId xmlns:a16="http://schemas.microsoft.com/office/drawing/2014/main" id="{CB607B98-7700-4DC9-8BE8-A876255F9C5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ounded Rectangle 5">
            <a:extLst>
              <a:ext uri="{FF2B5EF4-FFF2-40B4-BE49-F238E27FC236}">
                <a16:creationId xmlns:a16="http://schemas.microsoft.com/office/drawing/2014/main" id="{B4DB5102-2185-C54C-B51D-9C03258022F4}"/>
              </a:ext>
            </a:extLst>
          </p:cNvPr>
          <p:cNvSpPr/>
          <p:nvPr/>
        </p:nvSpPr>
        <p:spPr>
          <a:xfrm>
            <a:off x="263514" y="1404435"/>
            <a:ext cx="11771468" cy="391714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7" name="TextBox 6">
            <a:extLst>
              <a:ext uri="{FF2B5EF4-FFF2-40B4-BE49-F238E27FC236}">
                <a16:creationId xmlns:a16="http://schemas.microsoft.com/office/drawing/2014/main" id="{804ED3AF-267B-4B43-BA34-DEB6042E0540}"/>
              </a:ext>
            </a:extLst>
          </p:cNvPr>
          <p:cNvSpPr txBox="1"/>
          <p:nvPr/>
        </p:nvSpPr>
        <p:spPr>
          <a:xfrm>
            <a:off x="926239" y="1656090"/>
            <a:ext cx="11001046" cy="1323439"/>
          </a:xfrm>
          <a:prstGeom prst="rect">
            <a:avLst/>
          </a:prstGeom>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7030A0"/>
                </a:solidFill>
                <a:effectLst/>
                <a:uLnTx/>
                <a:uFillTx/>
                <a:latin typeface="Arial" panose="020B0604020202020204" pitchFamily="34" charset="0"/>
                <a:ea typeface="+mn-ea"/>
                <a:cs typeface="Arial" panose="020B0604020202020204" pitchFamily="34" charset="0"/>
                <a:sym typeface="Arial"/>
              </a:rPr>
              <a:t>Beredskap</a:t>
            </a:r>
            <a:r>
              <a:rPr kumimoji="0" lang="en-US" sz="4000" b="0"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sym typeface="Arial"/>
              </a:rPr>
              <a:t> för </a:t>
            </a:r>
            <a:r>
              <a:rPr kumimoji="0" lang="en-US" sz="4000" b="0" i="0" u="none" strike="noStrike" kern="1200" cap="none" spc="0" normalizeH="0" baseline="0" noProof="0" dirty="0" err="1">
                <a:ln>
                  <a:noFill/>
                </a:ln>
                <a:solidFill>
                  <a:srgbClr val="7030A0"/>
                </a:solidFill>
                <a:effectLst/>
                <a:uLnTx/>
                <a:uFillTx/>
                <a:latin typeface="Arial" panose="020B0604020202020204" pitchFamily="34" charset="0"/>
                <a:ea typeface="+mn-ea"/>
                <a:cs typeface="Arial" panose="020B0604020202020204" pitchFamily="34" charset="0"/>
                <a:sym typeface="Arial"/>
              </a:rPr>
              <a:t>distansarbete</a:t>
            </a:r>
            <a:r>
              <a:rPr kumimoji="0" lang="en-US" sz="4000" b="0"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sym typeface="Arial"/>
              </a:rPr>
              <a:t> 
</a:t>
            </a:r>
          </a:p>
        </p:txBody>
      </p:sp>
      <p:sp>
        <p:nvSpPr>
          <p:cNvPr id="8" name="TextBox 7">
            <a:extLst>
              <a:ext uri="{FF2B5EF4-FFF2-40B4-BE49-F238E27FC236}">
                <a16:creationId xmlns:a16="http://schemas.microsoft.com/office/drawing/2014/main" id="{662D1785-DD3D-3548-A725-6EE3B057D9F4}"/>
              </a:ext>
            </a:extLst>
          </p:cNvPr>
          <p:cNvSpPr txBox="1"/>
          <p:nvPr/>
        </p:nvSpPr>
        <p:spPr>
          <a:xfrm>
            <a:off x="1455939" y="2374825"/>
            <a:ext cx="9809823" cy="2554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Det är fördelaktigt för slutanvändarna av RETAIN ME-projektet eftersom arbetare med beredskap och kunskap om distansarbete</a:t>
            </a:r>
            <a:r>
              <a:rPr kumimoji="0" lang="en-IE"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 är mer medveten om olika sätt att arbeta på distans i ett team 
... har mer kunskap om kreativ problemlösning
... vet hur man förbereder sig för virtuell kommunikation
... vet hur man tänker kritiskt
... känna till de mest nödvändiga färdigheterna och kunskaperna för tidshantering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a:sym typeface="Arial"/>
            </a:endParaRPr>
          </a:p>
        </p:txBody>
      </p:sp>
      <p:pic>
        <p:nvPicPr>
          <p:cNvPr id="11" name="Picture 10" descr="A close up of a sign&#10;&#10;Description automatically generated">
            <a:extLst>
              <a:ext uri="{FF2B5EF4-FFF2-40B4-BE49-F238E27FC236}">
                <a16:creationId xmlns:a16="http://schemas.microsoft.com/office/drawing/2014/main" id="{E500CD68-A721-D845-9A32-4E3B6356E453}"/>
              </a:ext>
            </a:extLst>
          </p:cNvPr>
          <p:cNvPicPr>
            <a:picLocks noChangeAspect="1"/>
          </p:cNvPicPr>
          <p:nvPr/>
        </p:nvPicPr>
        <p:blipFill>
          <a:blip r:embed="rId4"/>
          <a:stretch>
            <a:fillRect/>
          </a:stretch>
        </p:blipFill>
        <p:spPr>
          <a:xfrm>
            <a:off x="9743440" y="6040310"/>
            <a:ext cx="2047240" cy="583995"/>
          </a:xfrm>
          <a:prstGeom prst="rect">
            <a:avLst/>
          </a:prstGeom>
        </p:spPr>
      </p:pic>
      <p:sp>
        <p:nvSpPr>
          <p:cNvPr id="12" name="Rectangle 11">
            <a:extLst>
              <a:ext uri="{FF2B5EF4-FFF2-40B4-BE49-F238E27FC236}">
                <a16:creationId xmlns:a16="http://schemas.microsoft.com/office/drawing/2014/main" id="{CDF593A6-F399-D844-9CA7-BE394639EA10}"/>
              </a:ext>
            </a:extLst>
          </p:cNvPr>
          <p:cNvSpPr/>
          <p:nvPr/>
        </p:nvSpPr>
        <p:spPr>
          <a:xfrm>
            <a:off x="0" y="0"/>
            <a:ext cx="12192000" cy="84749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pic>
        <p:nvPicPr>
          <p:cNvPr id="13" name="Picture 12">
            <a:extLst>
              <a:ext uri="{FF2B5EF4-FFF2-40B4-BE49-F238E27FC236}">
                <a16:creationId xmlns:a16="http://schemas.microsoft.com/office/drawing/2014/main" id="{8641ED3A-6319-4C7F-B64E-B4981B7C9E16}"/>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63514" y="6040310"/>
            <a:ext cx="1405487" cy="558864"/>
          </a:xfrm>
          <a:prstGeom prst="rect">
            <a:avLst/>
          </a:prstGeom>
        </p:spPr>
      </p:pic>
    </p:spTree>
    <p:extLst>
      <p:ext uri="{BB962C8B-B14F-4D97-AF65-F5344CB8AC3E}">
        <p14:creationId xmlns:p14="http://schemas.microsoft.com/office/powerpoint/2010/main" val="8863312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1855A15-BE3E-1C4E-83F9-911B673102B2}"/>
              </a:ext>
            </a:extLst>
          </p:cNvPr>
          <p:cNvPicPr>
            <a:picLocks noChangeAspect="1"/>
          </p:cNvPicPr>
          <p:nvPr/>
        </p:nvPicPr>
        <p:blipFill rotWithShape="1">
          <a:blip r:embed="rId2">
            <a:alphaModFix amt="36000"/>
          </a:blip>
          <a:srcRect t="15454" r="-1" b="15474"/>
          <a:stretch/>
        </p:blipFill>
        <p:spPr>
          <a:xfrm>
            <a:off x="838200" y="-1"/>
            <a:ext cx="9928860" cy="6858001"/>
          </a:xfrm>
          <a:prstGeom prst="rect">
            <a:avLst/>
          </a:prstGeom>
          <a:solidFill>
            <a:schemeClr val="bg1"/>
          </a:solidFill>
        </p:spPr>
      </p:pic>
      <p:pic>
        <p:nvPicPr>
          <p:cNvPr id="9" name="Picture 8">
            <a:extLst>
              <a:ext uri="{FF2B5EF4-FFF2-40B4-BE49-F238E27FC236}">
                <a16:creationId xmlns:a16="http://schemas.microsoft.com/office/drawing/2014/main" id="{CB607B98-7700-4DC9-8BE8-A876255F9C5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ounded Rectangle 5">
            <a:extLst>
              <a:ext uri="{FF2B5EF4-FFF2-40B4-BE49-F238E27FC236}">
                <a16:creationId xmlns:a16="http://schemas.microsoft.com/office/drawing/2014/main" id="{B4DB5102-2185-C54C-B51D-9C03258022F4}"/>
              </a:ext>
            </a:extLst>
          </p:cNvPr>
          <p:cNvSpPr/>
          <p:nvPr/>
        </p:nvSpPr>
        <p:spPr>
          <a:xfrm>
            <a:off x="0" y="1391024"/>
            <a:ext cx="11955486" cy="393055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7" name="TextBox 6">
            <a:extLst>
              <a:ext uri="{FF2B5EF4-FFF2-40B4-BE49-F238E27FC236}">
                <a16:creationId xmlns:a16="http://schemas.microsoft.com/office/drawing/2014/main" id="{804ED3AF-267B-4B43-BA34-DEB6042E0540}"/>
              </a:ext>
            </a:extLst>
          </p:cNvPr>
          <p:cNvSpPr txBox="1"/>
          <p:nvPr/>
        </p:nvSpPr>
        <p:spPr>
          <a:xfrm>
            <a:off x="266700" y="1473038"/>
            <a:ext cx="11785980" cy="1200329"/>
          </a:xfrm>
          <a:prstGeom prst="rect">
            <a:avLst/>
          </a:prstGeom>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3600" b="0"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sym typeface="Arial"/>
              </a:rPr>
              <a:t>Beredskap för distansarbete – viktiga inlärningsmål
</a:t>
            </a:r>
            <a:endParaRPr kumimoji="0" lang="en-US" sz="3600" b="0"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sym typeface="Arial"/>
            </a:endParaRPr>
          </a:p>
        </p:txBody>
      </p:sp>
      <p:sp>
        <p:nvSpPr>
          <p:cNvPr id="8" name="TextBox 7">
            <a:extLst>
              <a:ext uri="{FF2B5EF4-FFF2-40B4-BE49-F238E27FC236}">
                <a16:creationId xmlns:a16="http://schemas.microsoft.com/office/drawing/2014/main" id="{662D1785-DD3D-3548-A725-6EE3B057D9F4}"/>
              </a:ext>
            </a:extLst>
          </p:cNvPr>
          <p:cNvSpPr txBox="1"/>
          <p:nvPr/>
        </p:nvSpPr>
        <p:spPr>
          <a:xfrm>
            <a:off x="1080655" y="2141130"/>
            <a:ext cx="9577185" cy="22467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Det viktigaste inlärningsmålet för kapitlet om beredskap för distansarbete är</a:t>
            </a:r>
            <a:r>
              <a:rPr kumimoji="0" lang="en-IE"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sv-SE"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Deltagarna vet hur man arbetar på distans i ett team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Arial"/>
              </a:rPr>
              <a:t>Deltagarna</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Arial"/>
              </a:rPr>
              <a:t>förstår</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Arial"/>
              </a:rPr>
              <a:t>virtuell</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Arial"/>
              </a:rPr>
              <a:t>kommunikation</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Arial"/>
              </a:rPr>
              <a:t>Deltagarna</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Arial"/>
              </a:rPr>
              <a:t>förstår</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Arial"/>
              </a:rPr>
              <a:t>kritiskt</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Arial"/>
              </a:rPr>
              <a:t>tänkande</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 
</a:t>
            </a:r>
            <a:r>
              <a:rPr kumimoji="0" lang="sv-SE"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Deltagarna vet hur man bättre organiserar och hanterar tid
Deltagarna vet hur man använder kreativ problemlösning
Deltagarna vet hur man tillämpar disciplin</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a:sym typeface="Arial"/>
            </a:endParaRPr>
          </a:p>
        </p:txBody>
      </p:sp>
      <p:sp>
        <p:nvSpPr>
          <p:cNvPr id="12" name="Rectangle 11">
            <a:extLst>
              <a:ext uri="{FF2B5EF4-FFF2-40B4-BE49-F238E27FC236}">
                <a16:creationId xmlns:a16="http://schemas.microsoft.com/office/drawing/2014/main" id="{CDF593A6-F399-D844-9CA7-BE394639EA10}"/>
              </a:ext>
            </a:extLst>
          </p:cNvPr>
          <p:cNvSpPr/>
          <p:nvPr/>
        </p:nvSpPr>
        <p:spPr>
          <a:xfrm>
            <a:off x="0" y="0"/>
            <a:ext cx="12192000" cy="84749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pic>
        <p:nvPicPr>
          <p:cNvPr id="13" name="Picture 12">
            <a:extLst>
              <a:ext uri="{FF2B5EF4-FFF2-40B4-BE49-F238E27FC236}">
                <a16:creationId xmlns:a16="http://schemas.microsoft.com/office/drawing/2014/main" id="{8641ED3A-6319-4C7F-B64E-B4981B7C9E1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23313" y="6022566"/>
            <a:ext cx="1405487" cy="558864"/>
          </a:xfrm>
          <a:prstGeom prst="rect">
            <a:avLst/>
          </a:prstGeom>
        </p:spPr>
      </p:pic>
      <p:pic>
        <p:nvPicPr>
          <p:cNvPr id="14" name="Picture 13">
            <a:extLst>
              <a:ext uri="{FF2B5EF4-FFF2-40B4-BE49-F238E27FC236}">
                <a16:creationId xmlns:a16="http://schemas.microsoft.com/office/drawing/2014/main" id="{C6906A27-D795-4865-B42F-92014B34725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9991187" y="6203232"/>
            <a:ext cx="1964299" cy="412100"/>
          </a:xfrm>
          <a:prstGeom prst="rect">
            <a:avLst/>
          </a:prstGeom>
        </p:spPr>
      </p:pic>
    </p:spTree>
    <p:extLst>
      <p:ext uri="{BB962C8B-B14F-4D97-AF65-F5344CB8AC3E}">
        <p14:creationId xmlns:p14="http://schemas.microsoft.com/office/powerpoint/2010/main" val="20587074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F2ECD066-6695-4258-BD5D-6EBC0CF889EC}"/>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29610" t="15389"/>
          <a:stretch/>
        </p:blipFill>
        <p:spPr>
          <a:xfrm>
            <a:off x="-1" y="0"/>
            <a:ext cx="10914939" cy="5404520"/>
          </a:xfrm>
          <a:prstGeom prst="rect">
            <a:avLst/>
          </a:prstGeom>
        </p:spPr>
      </p:pic>
      <p:pic>
        <p:nvPicPr>
          <p:cNvPr id="14" name="Graphic 13">
            <a:extLst>
              <a:ext uri="{FF2B5EF4-FFF2-40B4-BE49-F238E27FC236}">
                <a16:creationId xmlns:a16="http://schemas.microsoft.com/office/drawing/2014/main" id="{8559E724-BE85-4A13-A524-B0E886E785E1}"/>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25262" t="6246"/>
          <a:stretch/>
        </p:blipFill>
        <p:spPr>
          <a:xfrm rot="10800000">
            <a:off x="-230354" y="434732"/>
            <a:ext cx="12187012" cy="5988533"/>
          </a:xfrm>
          <a:prstGeom prst="rect">
            <a:avLst/>
          </a:prstGeom>
        </p:spPr>
      </p:pic>
      <p:sp>
        <p:nvSpPr>
          <p:cNvPr id="6" name="Google Shape;1127;p41">
            <a:extLst>
              <a:ext uri="{FF2B5EF4-FFF2-40B4-BE49-F238E27FC236}">
                <a16:creationId xmlns:a16="http://schemas.microsoft.com/office/drawing/2014/main" id="{C9FF4707-6790-47F6-BECA-37A20E8A9C99}"/>
              </a:ext>
            </a:extLst>
          </p:cNvPr>
          <p:cNvSpPr txBox="1">
            <a:spLocks noGrp="1"/>
          </p:cNvSpPr>
          <p:nvPr/>
        </p:nvSpPr>
        <p:spPr>
          <a:xfrm>
            <a:off x="1158240" y="1702410"/>
            <a:ext cx="9235440" cy="196362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Fjalla One"/>
              <a:buNone/>
              <a:defRPr sz="3600" b="0" i="0" u="none" strike="noStrike" cap="none">
                <a:solidFill>
                  <a:schemeClr val="lt1"/>
                </a:solidFill>
                <a:latin typeface="Fjalla One"/>
                <a:ea typeface="Fjalla One"/>
                <a:cs typeface="Fjalla One"/>
                <a:sym typeface="Fjalla One"/>
              </a:defRPr>
            </a:lvl1pPr>
            <a:lvl2pPr marR="0" lvl="1"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2pPr>
            <a:lvl3pPr marR="0" lvl="2"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3pPr>
            <a:lvl4pPr marR="0" lvl="3"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4pPr>
            <a:lvl5pPr marR="0" lvl="4"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5pPr>
            <a:lvl6pPr marR="0" lvl="5"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6pPr>
            <a:lvl7pPr marR="0" lvl="6"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7pPr>
            <a:lvl8pPr marR="0" lvl="7"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8pPr>
            <a:lvl9pPr marR="0" lvl="8"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prstClr val="white"/>
              </a:buClr>
              <a:buSzPts val="3600"/>
              <a:buFont typeface="Fjalla One"/>
              <a:buNone/>
              <a:tabLst/>
              <a:defRPr/>
            </a:pPr>
            <a:r>
              <a:rPr kumimoji="0" lang="en" sz="6000" b="1" i="0" u="none" strike="noStrike" kern="1200" cap="none" spc="0" normalizeH="0" baseline="0" noProof="0" dirty="0">
                <a:ln>
                  <a:noFill/>
                </a:ln>
                <a:solidFill>
                  <a:srgbClr val="C00000"/>
                </a:solidFill>
                <a:effectLst/>
                <a:uLnTx/>
                <a:uFillTx/>
                <a:latin typeface="Segoe UI" panose="020B0502040204020203" pitchFamily="34" charset="0"/>
                <a:ea typeface="Source Sans Pro Bold" panose="020B0703030403020204" pitchFamily="34" charset="0"/>
                <a:cs typeface="Segoe UI" panose="020B0502040204020203" pitchFamily="34" charset="0"/>
                <a:sym typeface="Fjalla One"/>
              </a:rPr>
              <a:t>INTRODUCTION</a:t>
            </a:r>
            <a:endParaRPr kumimoji="0" sz="6000" b="1" i="0" u="none" strike="noStrike" kern="1200" cap="none" spc="0" normalizeH="0" baseline="0" noProof="0" dirty="0">
              <a:ln>
                <a:noFill/>
              </a:ln>
              <a:solidFill>
                <a:srgbClr val="C00000"/>
              </a:solidFill>
              <a:effectLst/>
              <a:uLnTx/>
              <a:uFillTx/>
              <a:latin typeface="Segoe UI" panose="020B0502040204020203" pitchFamily="34" charset="0"/>
              <a:ea typeface="Source Sans Pro Bold" panose="020B0703030403020204" pitchFamily="34" charset="0"/>
              <a:cs typeface="Segoe UI" panose="020B0502040204020203" pitchFamily="34" charset="0"/>
              <a:sym typeface="Fjalla One"/>
            </a:endParaRPr>
          </a:p>
        </p:txBody>
      </p:sp>
      <p:sp>
        <p:nvSpPr>
          <p:cNvPr id="7" name="TextBox 6">
            <a:extLst>
              <a:ext uri="{FF2B5EF4-FFF2-40B4-BE49-F238E27FC236}">
                <a16:creationId xmlns:a16="http://schemas.microsoft.com/office/drawing/2014/main" id="{1F6939BD-C1A0-4275-8F03-125F5ED3DCD2}"/>
              </a:ext>
            </a:extLst>
          </p:cNvPr>
          <p:cNvSpPr txBox="1"/>
          <p:nvPr/>
        </p:nvSpPr>
        <p:spPr>
          <a:xfrm>
            <a:off x="2468442" y="2957030"/>
            <a:ext cx="6980357" cy="774507"/>
          </a:xfrm>
          <a:prstGeom prst="rect">
            <a:avLst/>
          </a:prstGeom>
          <a:noFill/>
        </p:spPr>
        <p:txBody>
          <a:bodyPr wrap="square" rtlCol="0">
            <a:spAutoFit/>
          </a:bodyPr>
          <a:lstStyle/>
          <a:p>
            <a:pPr algn="ctr">
              <a:lnSpc>
                <a:spcPct val="107000"/>
              </a:lnSpc>
              <a:spcAft>
                <a:spcPts val="800"/>
              </a:spcAft>
            </a:pPr>
            <a:r>
              <a:rPr lang="sv-SE" b="1" dirty="0">
                <a:solidFill>
                  <a:srgbClr val="1B3C65"/>
                </a:solidFill>
                <a:latin typeface="Arial" panose="020B0604020202020204" pitchFamily="34" charset="0"/>
                <a:ea typeface="Calibri" panose="020F0502020204030204" pitchFamily="34" charset="0"/>
              </a:rPr>
              <a:t>Utveckla färdigheter för kritiskt tänkande
</a:t>
            </a:r>
            <a:endParaRPr lang="sv-SE" dirty="0">
              <a:solidFill>
                <a:srgbClr val="000000"/>
              </a:solidFill>
              <a:effectLst/>
              <a:latin typeface="Calibri" panose="020F0502020204030204" pitchFamily="34" charset="0"/>
              <a:ea typeface="Calibri" panose="020F0502020204030204" pitchFamily="34" charset="0"/>
            </a:endParaRPr>
          </a:p>
        </p:txBody>
      </p:sp>
      <p:sp>
        <p:nvSpPr>
          <p:cNvPr id="10" name="Rectangle 9">
            <a:extLst>
              <a:ext uri="{FF2B5EF4-FFF2-40B4-BE49-F238E27FC236}">
                <a16:creationId xmlns:a16="http://schemas.microsoft.com/office/drawing/2014/main" id="{E249374D-3348-4A1C-9326-5E7780BA9123}"/>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B5484480-1BD9-4180-8B87-93483EAB028C}"/>
              </a:ext>
            </a:extLst>
          </p:cNvPr>
          <p:cNvSpPr/>
          <p:nvPr/>
        </p:nvSpPr>
        <p:spPr>
          <a:xfrm>
            <a:off x="10827521" y="138329"/>
            <a:ext cx="1364479" cy="35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Graphic 9">
            <a:extLst>
              <a:ext uri="{FF2B5EF4-FFF2-40B4-BE49-F238E27FC236}">
                <a16:creationId xmlns:a16="http://schemas.microsoft.com/office/drawing/2014/main" id="{9D251A91-C4C4-4256-AD76-5CC3610AE24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1002357" y="219532"/>
            <a:ext cx="1013552" cy="181798"/>
          </a:xfrm>
          <a:prstGeom prst="rect">
            <a:avLst/>
          </a:prstGeom>
        </p:spPr>
      </p:pic>
      <p:pic>
        <p:nvPicPr>
          <p:cNvPr id="12" name="Picture 11">
            <a:extLst>
              <a:ext uri="{FF2B5EF4-FFF2-40B4-BE49-F238E27FC236}">
                <a16:creationId xmlns:a16="http://schemas.microsoft.com/office/drawing/2014/main" id="{C35BE5B6-8A80-497D-9E71-F72E98E8DED4}"/>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35341" y="6255161"/>
            <a:ext cx="1964299" cy="412100"/>
          </a:xfrm>
          <a:prstGeom prst="rect">
            <a:avLst/>
          </a:prstGeom>
        </p:spPr>
      </p:pic>
    </p:spTree>
    <p:extLst>
      <p:ext uri="{BB962C8B-B14F-4D97-AF65-F5344CB8AC3E}">
        <p14:creationId xmlns:p14="http://schemas.microsoft.com/office/powerpoint/2010/main" val="29665777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5A9E998F-117B-4715-B50B-B2B3C1773516}"/>
              </a:ext>
            </a:extLst>
          </p:cNvPr>
          <p:cNvSpPr/>
          <p:nvPr/>
        </p:nvSpPr>
        <p:spPr>
          <a:xfrm>
            <a:off x="10827521" y="138329"/>
            <a:ext cx="1364479" cy="35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6" name="Graphic 9">
            <a:extLst>
              <a:ext uri="{FF2B5EF4-FFF2-40B4-BE49-F238E27FC236}">
                <a16:creationId xmlns:a16="http://schemas.microsoft.com/office/drawing/2014/main" id="{F1D6E5A0-1E1F-4369-9458-C3EB1EDE323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002357" y="219532"/>
            <a:ext cx="1013552" cy="181798"/>
          </a:xfrm>
          <a:prstGeom prst="rect">
            <a:avLst/>
          </a:prstGeom>
        </p:spPr>
      </p:pic>
      <p:pic>
        <p:nvPicPr>
          <p:cNvPr id="19" name="Graphic 18">
            <a:extLst>
              <a:ext uri="{FF2B5EF4-FFF2-40B4-BE49-F238E27FC236}">
                <a16:creationId xmlns:a16="http://schemas.microsoft.com/office/drawing/2014/main" id="{F6B21156-075C-44E3-9F31-B9B82FFA00D3}"/>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58606" t="-10505" b="-1"/>
          <a:stretch/>
        </p:blipFill>
        <p:spPr>
          <a:xfrm rot="6194706">
            <a:off x="5504334" y="-121185"/>
            <a:ext cx="6456704" cy="7100370"/>
          </a:xfrm>
          <a:prstGeom prst="rect">
            <a:avLst/>
          </a:prstGeom>
        </p:spPr>
      </p:pic>
      <p:sp>
        <p:nvSpPr>
          <p:cNvPr id="20" name="Rectangle 19">
            <a:extLst>
              <a:ext uri="{FF2B5EF4-FFF2-40B4-BE49-F238E27FC236}">
                <a16:creationId xmlns:a16="http://schemas.microsoft.com/office/drawing/2014/main" id="{27F612E9-0D13-4AE3-8260-976035DB806E}"/>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1" name="Picture 20">
            <a:extLst>
              <a:ext uri="{FF2B5EF4-FFF2-40B4-BE49-F238E27FC236}">
                <a16:creationId xmlns:a16="http://schemas.microsoft.com/office/drawing/2014/main" id="{A5623234-8A2B-4AB9-9667-AA2D235D733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35341" y="6255161"/>
            <a:ext cx="1964299" cy="412100"/>
          </a:xfrm>
          <a:prstGeom prst="rect">
            <a:avLst/>
          </a:prstGeom>
        </p:spPr>
      </p:pic>
      <p:sp>
        <p:nvSpPr>
          <p:cNvPr id="3" name="textruta 2">
            <a:extLst>
              <a:ext uri="{FF2B5EF4-FFF2-40B4-BE49-F238E27FC236}">
                <a16:creationId xmlns:a16="http://schemas.microsoft.com/office/drawing/2014/main" id="{EA668566-9D85-699B-6C8F-57D76AB102B2}"/>
              </a:ext>
            </a:extLst>
          </p:cNvPr>
          <p:cNvSpPr txBox="1"/>
          <p:nvPr/>
        </p:nvSpPr>
        <p:spPr>
          <a:xfrm>
            <a:off x="581891" y="356813"/>
            <a:ext cx="6465454" cy="2554545"/>
          </a:xfrm>
          <a:prstGeom prst="rect">
            <a:avLst/>
          </a:prstGeom>
          <a:noFill/>
        </p:spPr>
        <p:txBody>
          <a:bodyPr wrap="square">
            <a:spAutoFit/>
          </a:bodyPr>
          <a:lstStyle/>
          <a:p>
            <a:r>
              <a:rPr lang="sv-SE" sz="2000" b="1" dirty="0">
                <a:latin typeface="Arial" panose="020B0604020202020204" pitchFamily="34" charset="0"/>
                <a:cs typeface="Arial" panose="020B0604020202020204" pitchFamily="34" charset="0"/>
              </a:rPr>
              <a:t>Vilka är grunderna för kritiskt tänkande?</a:t>
            </a:r>
          </a:p>
          <a:p>
            <a:endParaRPr lang="sv-SE" sz="2000" b="1" dirty="0">
              <a:latin typeface="Arial" panose="020B0604020202020204" pitchFamily="34" charset="0"/>
              <a:cs typeface="Arial" panose="020B0604020202020204" pitchFamily="34" charset="0"/>
            </a:endParaRPr>
          </a:p>
          <a:p>
            <a:r>
              <a:rPr lang="sv-SE" sz="2000" dirty="0">
                <a:latin typeface="Arial" panose="020B0604020202020204" pitchFamily="34" charset="0"/>
                <a:cs typeface="Arial" panose="020B0604020202020204" pitchFamily="34" charset="0"/>
              </a:rPr>
              <a:t>Kritiskt tänkande är den intellektuellt disciplinerade processen att aktivt och skickligt, tillämpa, analysera, syntetisera och/eller utvärdera information som samlats in från eller genererats av observation, erfarenhet, reflektion, resonemang eller kommunikation, som en guide till tro och handling.</a:t>
            </a:r>
          </a:p>
        </p:txBody>
      </p:sp>
      <p:sp>
        <p:nvSpPr>
          <p:cNvPr id="6" name="textruta 5">
            <a:extLst>
              <a:ext uri="{FF2B5EF4-FFF2-40B4-BE49-F238E27FC236}">
                <a16:creationId xmlns:a16="http://schemas.microsoft.com/office/drawing/2014/main" id="{EB381915-E0C4-C538-0EA9-9D85A378904E}"/>
              </a:ext>
            </a:extLst>
          </p:cNvPr>
          <p:cNvSpPr txBox="1"/>
          <p:nvPr/>
        </p:nvSpPr>
        <p:spPr>
          <a:xfrm>
            <a:off x="3500582" y="5728241"/>
            <a:ext cx="6465454" cy="261610"/>
          </a:xfrm>
          <a:prstGeom prst="rect">
            <a:avLst/>
          </a:prstGeom>
          <a:noFill/>
        </p:spPr>
        <p:txBody>
          <a:bodyPr wrap="square">
            <a:spAutoFit/>
          </a:bodyPr>
          <a:lstStyle/>
          <a:p>
            <a:r>
              <a:rPr lang="en-US" sz="1100" dirty="0"/>
              <a:t>Image by storyset on Freepik</a:t>
            </a:r>
            <a:endParaRPr lang="en-GB" sz="1100" dirty="0"/>
          </a:p>
        </p:txBody>
      </p:sp>
      <p:pic>
        <p:nvPicPr>
          <p:cNvPr id="8" name="Bildobjekt 7">
            <a:extLst>
              <a:ext uri="{FF2B5EF4-FFF2-40B4-BE49-F238E27FC236}">
                <a16:creationId xmlns:a16="http://schemas.microsoft.com/office/drawing/2014/main" id="{665FB0E2-A18F-CFE7-7AEE-487D36D228E8}"/>
              </a:ext>
            </a:extLst>
          </p:cNvPr>
          <p:cNvPicPr>
            <a:picLocks noChangeAspect="1"/>
          </p:cNvPicPr>
          <p:nvPr/>
        </p:nvPicPr>
        <p:blipFill>
          <a:blip r:embed="rId6"/>
          <a:stretch>
            <a:fillRect/>
          </a:stretch>
        </p:blipFill>
        <p:spPr>
          <a:xfrm>
            <a:off x="3317050" y="2833239"/>
            <a:ext cx="2895002" cy="2895002"/>
          </a:xfrm>
          <a:prstGeom prst="rect">
            <a:avLst/>
          </a:prstGeom>
        </p:spPr>
      </p:pic>
    </p:spTree>
    <p:extLst>
      <p:ext uri="{BB962C8B-B14F-4D97-AF65-F5344CB8AC3E}">
        <p14:creationId xmlns:p14="http://schemas.microsoft.com/office/powerpoint/2010/main" val="30491893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5A9E998F-117B-4715-B50B-B2B3C1773516}"/>
              </a:ext>
            </a:extLst>
          </p:cNvPr>
          <p:cNvSpPr/>
          <p:nvPr/>
        </p:nvSpPr>
        <p:spPr>
          <a:xfrm>
            <a:off x="10827521" y="138329"/>
            <a:ext cx="1364479" cy="35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6" name="Graphic 9">
            <a:extLst>
              <a:ext uri="{FF2B5EF4-FFF2-40B4-BE49-F238E27FC236}">
                <a16:creationId xmlns:a16="http://schemas.microsoft.com/office/drawing/2014/main" id="{F1D6E5A0-1E1F-4369-9458-C3EB1EDE323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002357" y="219532"/>
            <a:ext cx="1013552" cy="181798"/>
          </a:xfrm>
          <a:prstGeom prst="rect">
            <a:avLst/>
          </a:prstGeom>
        </p:spPr>
      </p:pic>
      <p:pic>
        <p:nvPicPr>
          <p:cNvPr id="19" name="Graphic 18">
            <a:extLst>
              <a:ext uri="{FF2B5EF4-FFF2-40B4-BE49-F238E27FC236}">
                <a16:creationId xmlns:a16="http://schemas.microsoft.com/office/drawing/2014/main" id="{F6B21156-075C-44E3-9F31-B9B82FFA00D3}"/>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58606" t="-10505" b="-1"/>
          <a:stretch/>
        </p:blipFill>
        <p:spPr>
          <a:xfrm rot="6194706">
            <a:off x="5504334" y="-121185"/>
            <a:ext cx="6456704" cy="7100370"/>
          </a:xfrm>
          <a:prstGeom prst="rect">
            <a:avLst/>
          </a:prstGeom>
        </p:spPr>
      </p:pic>
      <p:sp>
        <p:nvSpPr>
          <p:cNvPr id="20" name="Rectangle 19">
            <a:extLst>
              <a:ext uri="{FF2B5EF4-FFF2-40B4-BE49-F238E27FC236}">
                <a16:creationId xmlns:a16="http://schemas.microsoft.com/office/drawing/2014/main" id="{27F612E9-0D13-4AE3-8260-976035DB806E}"/>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1" name="Picture 20">
            <a:extLst>
              <a:ext uri="{FF2B5EF4-FFF2-40B4-BE49-F238E27FC236}">
                <a16:creationId xmlns:a16="http://schemas.microsoft.com/office/drawing/2014/main" id="{A5623234-8A2B-4AB9-9667-AA2D235D733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35341" y="6255161"/>
            <a:ext cx="1964299" cy="412100"/>
          </a:xfrm>
          <a:prstGeom prst="rect">
            <a:avLst/>
          </a:prstGeom>
        </p:spPr>
      </p:pic>
      <p:sp>
        <p:nvSpPr>
          <p:cNvPr id="3" name="textruta 2">
            <a:extLst>
              <a:ext uri="{FF2B5EF4-FFF2-40B4-BE49-F238E27FC236}">
                <a16:creationId xmlns:a16="http://schemas.microsoft.com/office/drawing/2014/main" id="{F5ED21F8-3299-2790-5D12-C134E8437C91}"/>
              </a:ext>
            </a:extLst>
          </p:cNvPr>
          <p:cNvSpPr txBox="1"/>
          <p:nvPr/>
        </p:nvSpPr>
        <p:spPr>
          <a:xfrm>
            <a:off x="600363" y="914967"/>
            <a:ext cx="6465454" cy="3785652"/>
          </a:xfrm>
          <a:prstGeom prst="rect">
            <a:avLst/>
          </a:prstGeom>
          <a:noFill/>
        </p:spPr>
        <p:txBody>
          <a:bodyPr wrap="square">
            <a:spAutoFit/>
          </a:bodyPr>
          <a:lstStyle/>
          <a:p>
            <a:r>
              <a:rPr lang="sv-SE" sz="2000" b="1" dirty="0">
                <a:latin typeface="Arial" panose="020B0604020202020204" pitchFamily="34" charset="0"/>
                <a:cs typeface="Arial" panose="020B0604020202020204" pitchFamily="34" charset="0"/>
              </a:rPr>
              <a:t>Är kritiskt tänkande en färdighet?</a:t>
            </a:r>
          </a:p>
          <a:p>
            <a:endParaRPr lang="sv-SE" sz="2000" b="1" dirty="0">
              <a:latin typeface="Arial" panose="020B0604020202020204" pitchFamily="34" charset="0"/>
              <a:cs typeface="Arial" panose="020B0604020202020204" pitchFamily="34" charset="0"/>
            </a:endParaRPr>
          </a:p>
          <a:p>
            <a:r>
              <a:rPr lang="sv-SE" sz="2000" dirty="0">
                <a:latin typeface="Arial" panose="020B0604020202020204" pitchFamily="34" charset="0"/>
                <a:cs typeface="Arial" panose="020B0604020202020204" pitchFamily="34" charset="0"/>
              </a:rPr>
              <a:t>Kritiskt tänkande är analysen av en fråga eller situation och fakta, data eller bevis relaterade till den. Kritiskt tänkande är en färdighet som gör att du kan fatta logiska och välgrundade beslut efter bästa förmåga.</a:t>
            </a:r>
          </a:p>
          <a:p>
            <a:endParaRPr lang="sv-SE" sz="2000" b="1" dirty="0">
              <a:latin typeface="Arial" panose="020B0604020202020204" pitchFamily="34" charset="0"/>
              <a:cs typeface="Arial" panose="020B0604020202020204" pitchFamily="34" charset="0"/>
            </a:endParaRPr>
          </a:p>
          <a:p>
            <a:r>
              <a:rPr lang="sv-SE" sz="2000" b="1" dirty="0">
                <a:latin typeface="Arial" panose="020B0604020202020204" pitchFamily="34" charset="0"/>
                <a:cs typeface="Arial" panose="020B0604020202020204" pitchFamily="34" charset="0"/>
              </a:rPr>
              <a:t>Vilka är de 5 kritiska tänkande färdigheterna?</a:t>
            </a:r>
          </a:p>
          <a:p>
            <a:endParaRPr lang="sv-SE" sz="2000" b="1" dirty="0">
              <a:latin typeface="Arial" panose="020B0604020202020204" pitchFamily="34" charset="0"/>
              <a:cs typeface="Arial" panose="020B0604020202020204" pitchFamily="34" charset="0"/>
            </a:endParaRPr>
          </a:p>
          <a:p>
            <a:r>
              <a:rPr lang="sv-SE" sz="2000" dirty="0">
                <a:latin typeface="Arial" panose="020B0604020202020204" pitchFamily="34" charset="0"/>
                <a:cs typeface="Arial" panose="020B0604020202020204" pitchFamily="34" charset="0"/>
              </a:rPr>
              <a:t>De viktigaste kritiska tänkande färdigheterna är analys, tolkning, slutsats, förklaring, självreglering, öppenhet och problemlösning.</a:t>
            </a:r>
          </a:p>
        </p:txBody>
      </p:sp>
    </p:spTree>
    <p:extLst>
      <p:ext uri="{BB962C8B-B14F-4D97-AF65-F5344CB8AC3E}">
        <p14:creationId xmlns:p14="http://schemas.microsoft.com/office/powerpoint/2010/main" val="42042936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5A9E998F-117B-4715-B50B-B2B3C1773516}"/>
              </a:ext>
            </a:extLst>
          </p:cNvPr>
          <p:cNvSpPr/>
          <p:nvPr/>
        </p:nvSpPr>
        <p:spPr>
          <a:xfrm>
            <a:off x="10827521" y="138329"/>
            <a:ext cx="1364479" cy="35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6" name="Graphic 9">
            <a:extLst>
              <a:ext uri="{FF2B5EF4-FFF2-40B4-BE49-F238E27FC236}">
                <a16:creationId xmlns:a16="http://schemas.microsoft.com/office/drawing/2014/main" id="{F1D6E5A0-1E1F-4369-9458-C3EB1EDE323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002357" y="219532"/>
            <a:ext cx="1013552" cy="181798"/>
          </a:xfrm>
          <a:prstGeom prst="rect">
            <a:avLst/>
          </a:prstGeom>
        </p:spPr>
      </p:pic>
      <p:pic>
        <p:nvPicPr>
          <p:cNvPr id="19" name="Graphic 18">
            <a:extLst>
              <a:ext uri="{FF2B5EF4-FFF2-40B4-BE49-F238E27FC236}">
                <a16:creationId xmlns:a16="http://schemas.microsoft.com/office/drawing/2014/main" id="{F6B21156-075C-44E3-9F31-B9B82FFA00D3}"/>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58606" t="-10505" b="-1"/>
          <a:stretch/>
        </p:blipFill>
        <p:spPr>
          <a:xfrm rot="6194706">
            <a:off x="5504334" y="-121185"/>
            <a:ext cx="6456704" cy="7100370"/>
          </a:xfrm>
          <a:prstGeom prst="rect">
            <a:avLst/>
          </a:prstGeom>
        </p:spPr>
      </p:pic>
      <p:sp>
        <p:nvSpPr>
          <p:cNvPr id="20" name="Rectangle 19">
            <a:extLst>
              <a:ext uri="{FF2B5EF4-FFF2-40B4-BE49-F238E27FC236}">
                <a16:creationId xmlns:a16="http://schemas.microsoft.com/office/drawing/2014/main" id="{27F612E9-0D13-4AE3-8260-976035DB806E}"/>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1" name="Picture 20">
            <a:extLst>
              <a:ext uri="{FF2B5EF4-FFF2-40B4-BE49-F238E27FC236}">
                <a16:creationId xmlns:a16="http://schemas.microsoft.com/office/drawing/2014/main" id="{A5623234-8A2B-4AB9-9667-AA2D235D733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35341" y="6255161"/>
            <a:ext cx="1964299" cy="412100"/>
          </a:xfrm>
          <a:prstGeom prst="rect">
            <a:avLst/>
          </a:prstGeom>
        </p:spPr>
      </p:pic>
      <p:sp>
        <p:nvSpPr>
          <p:cNvPr id="3" name="textruta 2">
            <a:extLst>
              <a:ext uri="{FF2B5EF4-FFF2-40B4-BE49-F238E27FC236}">
                <a16:creationId xmlns:a16="http://schemas.microsoft.com/office/drawing/2014/main" id="{B7D01560-6CD3-E2D7-BB3C-3E761CC30C1B}"/>
              </a:ext>
            </a:extLst>
          </p:cNvPr>
          <p:cNvSpPr txBox="1"/>
          <p:nvPr/>
        </p:nvSpPr>
        <p:spPr>
          <a:xfrm>
            <a:off x="397163" y="510533"/>
            <a:ext cx="6465454" cy="5324535"/>
          </a:xfrm>
          <a:prstGeom prst="rect">
            <a:avLst/>
          </a:prstGeom>
          <a:noFill/>
        </p:spPr>
        <p:txBody>
          <a:bodyPr wrap="square">
            <a:spAutoFit/>
          </a:bodyPr>
          <a:lstStyle/>
          <a:p>
            <a:r>
              <a:rPr lang="sv-SE" sz="2000" b="1" dirty="0">
                <a:latin typeface="Arial" panose="020B0604020202020204" pitchFamily="34" charset="0"/>
                <a:cs typeface="Arial" panose="020B0604020202020204" pitchFamily="34" charset="0"/>
              </a:rPr>
              <a:t>Vad gör en person till en kritisk tänkare?</a:t>
            </a:r>
          </a:p>
          <a:p>
            <a:endParaRPr lang="sv-SE" sz="2000" b="1" dirty="0">
              <a:latin typeface="Arial" panose="020B0604020202020204" pitchFamily="34" charset="0"/>
              <a:cs typeface="Arial" panose="020B0604020202020204" pitchFamily="34" charset="0"/>
            </a:endParaRPr>
          </a:p>
          <a:p>
            <a:r>
              <a:rPr lang="sv-SE" sz="2000" dirty="0">
                <a:latin typeface="Arial" panose="020B0604020202020204" pitchFamily="34" charset="0"/>
                <a:cs typeface="Arial" panose="020B0604020202020204" pitchFamily="34" charset="0"/>
              </a:rPr>
              <a:t>Kritiskt tänkande är förmågan att tänka klart och rationellt om vad man ska göra eller vad man ska tro. Det inkluderar förmågan att engagera sig i reflekterande och självständigt tänkande. Någon med kritiskt tänkande kan göra följande: förstå de logiska sambanden mellan idéer.</a:t>
            </a:r>
          </a:p>
          <a:p>
            <a:endParaRPr lang="sv-SE" sz="2000" dirty="0">
              <a:latin typeface="Arial" panose="020B0604020202020204" pitchFamily="34" charset="0"/>
              <a:cs typeface="Arial" panose="020B0604020202020204" pitchFamily="34" charset="0"/>
            </a:endParaRPr>
          </a:p>
          <a:p>
            <a:r>
              <a:rPr lang="sv-SE" sz="2000" dirty="0">
                <a:latin typeface="Arial" panose="020B0604020202020204" pitchFamily="34" charset="0"/>
                <a:cs typeface="Arial" panose="020B0604020202020204" pitchFamily="34" charset="0"/>
              </a:rPr>
              <a:t>När du arbetar hemifrån kommer du oundvikligen att stöta på arbetsrelaterade problem som du måste lösa på egen hand. Kritiskt tänkande är avgörande för att tänka på jobbet, oavsett om det löser arbetsrelaterade problem själv eller bestämmer den bästa riktningen för ett arbetsprojekt. Distansarbetare är mer självständiga av naturen, så att tänka själv är nödvändigt för att ta ditt arbete till nästa nivå.</a:t>
            </a:r>
          </a:p>
        </p:txBody>
      </p:sp>
    </p:spTree>
    <p:extLst>
      <p:ext uri="{BB962C8B-B14F-4D97-AF65-F5344CB8AC3E}">
        <p14:creationId xmlns:p14="http://schemas.microsoft.com/office/powerpoint/2010/main" val="20745634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A7451D6F-223B-4F1A-BC33-F3D584599FD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pic>
        <p:nvPicPr>
          <p:cNvPr id="3" name="Picture 2" descr="A picture containing text, computer, indoor, person&#10;&#10;Description automatically generated">
            <a:extLst>
              <a:ext uri="{FF2B5EF4-FFF2-40B4-BE49-F238E27FC236}">
                <a16:creationId xmlns:a16="http://schemas.microsoft.com/office/drawing/2014/main" id="{14E9E103-7954-4632-AA83-60FD616CAE38}"/>
              </a:ext>
            </a:extLst>
          </p:cNvPr>
          <p:cNvPicPr>
            <a:picLocks noChangeAspect="1"/>
          </p:cNvPicPr>
          <p:nvPr/>
        </p:nvPicPr>
        <p:blipFill rotWithShape="1">
          <a:blip r:embed="rId4">
            <a:alphaModFix amt="27000"/>
            <a:extLst>
              <a:ext uri="{28A0092B-C50C-407E-A947-70E740481C1C}">
                <a14:useLocalDpi xmlns:a14="http://schemas.microsoft.com/office/drawing/2010/main" val="0"/>
              </a:ext>
            </a:extLst>
          </a:blip>
          <a:srcRect t="7893" b="7891"/>
          <a:stretch/>
        </p:blipFill>
        <p:spPr>
          <a:xfrm>
            <a:off x="1" y="0"/>
            <a:ext cx="12191998" cy="6858000"/>
          </a:xfrm>
          <a:prstGeom prst="rect">
            <a:avLst/>
          </a:prstGeom>
          <a:solidFill>
            <a:srgbClr val="662483"/>
          </a:solidFill>
        </p:spPr>
      </p:pic>
      <p:sp>
        <p:nvSpPr>
          <p:cNvPr id="19" name="TextBox 18">
            <a:extLst>
              <a:ext uri="{FF2B5EF4-FFF2-40B4-BE49-F238E27FC236}">
                <a16:creationId xmlns:a16="http://schemas.microsoft.com/office/drawing/2014/main" id="{5763D3C6-6CCB-418E-B47E-BC9E5FCEC2DC}"/>
              </a:ext>
            </a:extLst>
          </p:cNvPr>
          <p:cNvSpPr txBox="1"/>
          <p:nvPr/>
        </p:nvSpPr>
        <p:spPr>
          <a:xfrm>
            <a:off x="342782" y="1157877"/>
            <a:ext cx="11082600" cy="1938992"/>
          </a:xfrm>
          <a:prstGeom prst="rect">
            <a:avLst/>
          </a:prstGeom>
          <a:noFill/>
        </p:spPr>
        <p:txBody>
          <a:bodyPr wrap="square">
            <a:spAutoFit/>
          </a:bodyPr>
          <a:lstStyle/>
          <a:p>
            <a:pPr lvl="0">
              <a:defRPr/>
            </a:pPr>
            <a:r>
              <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rPr>
              <a:t> </a:t>
            </a:r>
            <a:br>
              <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rPr>
            </a:br>
            <a:r>
              <a:rPr lang="en-IE" sz="6000" b="1" dirty="0">
                <a:solidFill>
                  <a:prstClr val="white"/>
                </a:solidFill>
                <a:latin typeface="Segoe UI" panose="020B0502040204020203" pitchFamily="34" charset="0"/>
                <a:ea typeface="Source Sans Pro Bold" panose="020B0703030403020204" pitchFamily="34" charset="0"/>
                <a:cs typeface="Segoe UI" panose="020B0502040204020203" pitchFamily="34" charset="0"/>
              </a:rPr>
              <a:t>AKTIVITET </a:t>
            </a:r>
            <a:r>
              <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rPr>
              <a:t>1</a:t>
            </a:r>
          </a:p>
        </p:txBody>
      </p:sp>
      <p:sp>
        <p:nvSpPr>
          <p:cNvPr id="22" name="Rectangle 21">
            <a:extLst>
              <a:ext uri="{FF2B5EF4-FFF2-40B4-BE49-F238E27FC236}">
                <a16:creationId xmlns:a16="http://schemas.microsoft.com/office/drawing/2014/main" id="{A1BE6ED7-F618-4511-8649-BBD3BEE03CF4}"/>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3B8A5675-E98C-4C2A-B17C-0A06C9DE61D9}"/>
              </a:ext>
            </a:extLst>
          </p:cNvPr>
          <p:cNvSpPr/>
          <p:nvPr/>
        </p:nvSpPr>
        <p:spPr>
          <a:xfrm>
            <a:off x="10827521" y="138329"/>
            <a:ext cx="1364479" cy="35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Graphic 9">
            <a:extLst>
              <a:ext uri="{FF2B5EF4-FFF2-40B4-BE49-F238E27FC236}">
                <a16:creationId xmlns:a16="http://schemas.microsoft.com/office/drawing/2014/main" id="{A7CF175D-35E4-4325-B6B9-CC3E09C4EEE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1002357" y="219532"/>
            <a:ext cx="1013552" cy="181798"/>
          </a:xfrm>
          <a:prstGeom prst="rect">
            <a:avLst/>
          </a:prstGeom>
        </p:spPr>
      </p:pic>
      <p:pic>
        <p:nvPicPr>
          <p:cNvPr id="10" name="Picture 9">
            <a:extLst>
              <a:ext uri="{FF2B5EF4-FFF2-40B4-BE49-F238E27FC236}">
                <a16:creationId xmlns:a16="http://schemas.microsoft.com/office/drawing/2014/main" id="{8225B812-AAB8-4801-A5B2-71C9D9175029}"/>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35341" y="6255161"/>
            <a:ext cx="1964299" cy="412100"/>
          </a:xfrm>
          <a:prstGeom prst="rect">
            <a:avLst/>
          </a:prstGeom>
        </p:spPr>
      </p:pic>
      <p:sp>
        <p:nvSpPr>
          <p:cNvPr id="5" name="textruta 4">
            <a:extLst>
              <a:ext uri="{FF2B5EF4-FFF2-40B4-BE49-F238E27FC236}">
                <a16:creationId xmlns:a16="http://schemas.microsoft.com/office/drawing/2014/main" id="{4157923F-DCEF-CDBD-4F44-8539A005596B}"/>
              </a:ext>
            </a:extLst>
          </p:cNvPr>
          <p:cNvSpPr txBox="1"/>
          <p:nvPr/>
        </p:nvSpPr>
        <p:spPr>
          <a:xfrm>
            <a:off x="342782" y="3158293"/>
            <a:ext cx="6169890" cy="923330"/>
          </a:xfrm>
          <a:prstGeom prst="rect">
            <a:avLst/>
          </a:prstGeom>
          <a:noFill/>
        </p:spPr>
        <p:txBody>
          <a:bodyPr wrap="square">
            <a:spAutoFit/>
          </a:bodyPr>
          <a:lstStyle/>
          <a:p>
            <a:r>
              <a:rPr lang="sv-SE" dirty="0">
                <a:solidFill>
                  <a:schemeClr val="bg1"/>
                </a:solidFill>
              </a:rPr>
              <a:t>TIPS OM HUR DU KAN FÖRBÄTTRA DINA FÄRDIGHETER FÖR KRITISKT TÄNKANDE 
</a:t>
            </a:r>
            <a:endParaRPr lang="en-GB" dirty="0">
              <a:solidFill>
                <a:schemeClr val="bg1"/>
              </a:solidFill>
            </a:endParaRPr>
          </a:p>
        </p:txBody>
      </p:sp>
    </p:spTree>
    <p:extLst>
      <p:ext uri="{BB962C8B-B14F-4D97-AF65-F5344CB8AC3E}">
        <p14:creationId xmlns:p14="http://schemas.microsoft.com/office/powerpoint/2010/main" val="3848404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ă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6228</TotalTime>
  <Words>877</Words>
  <Application>Microsoft Office PowerPoint</Application>
  <PresentationFormat>Bredbild</PresentationFormat>
  <Paragraphs>47</Paragraphs>
  <Slides>16</Slides>
  <Notes>0</Notes>
  <HiddenSlides>0</HiddenSlides>
  <MMClips>0</MMClips>
  <ScaleCrop>false</ScaleCrop>
  <HeadingPairs>
    <vt:vector size="6" baseType="variant">
      <vt:variant>
        <vt:lpstr>Använt teckensnitt</vt:lpstr>
      </vt:variant>
      <vt:variant>
        <vt:i4>5</vt:i4>
      </vt:variant>
      <vt:variant>
        <vt:lpstr>Tema</vt:lpstr>
      </vt:variant>
      <vt:variant>
        <vt:i4>2</vt:i4>
      </vt:variant>
      <vt:variant>
        <vt:lpstr>Bildrubriker</vt:lpstr>
      </vt:variant>
      <vt:variant>
        <vt:i4>16</vt:i4>
      </vt:variant>
    </vt:vector>
  </HeadingPairs>
  <TitlesOfParts>
    <vt:vector size="23" baseType="lpstr">
      <vt:lpstr>Arial</vt:lpstr>
      <vt:lpstr>Calibri</vt:lpstr>
      <vt:lpstr>Calibri Light</vt:lpstr>
      <vt:lpstr>Fjalla One</vt:lpstr>
      <vt:lpstr>Segoe UI</vt:lpstr>
      <vt:lpstr>Office Theme</vt:lpstr>
      <vt:lpstr>1_Office Theme</vt:lpstr>
      <vt:lpstr>Förslag på beredskapsresurser för distansarbete. B-Creative Association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Keegan</dc:creator>
  <cp:lastModifiedBy>ingmarie Rohdin</cp:lastModifiedBy>
  <cp:revision>68</cp:revision>
  <cp:lastPrinted>2019-12-06T16:57:25Z</cp:lastPrinted>
  <dcterms:created xsi:type="dcterms:W3CDTF">2019-09-26T16:12:10Z</dcterms:created>
  <dcterms:modified xsi:type="dcterms:W3CDTF">2023-04-23T18:14:45Z</dcterms:modified>
</cp:coreProperties>
</file>