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Fjalla One" panose="02000506040000020004" pitchFamily="2" charset="0"/>
      <p:regular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660"/>
  </p:normalViewPr>
  <p:slideViewPr>
    <p:cSldViewPr snapToGrid="0">
      <p:cViewPr varScale="1">
        <p:scale>
          <a:sx n="50" d="100"/>
          <a:sy n="50"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finding-a-job/how-to-research-career"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dirty="0" err="1">
                <a:solidFill>
                  <a:srgbClr val="757070"/>
                </a:solidFill>
                <a:latin typeface="Quattrocento Sans"/>
                <a:sym typeface="Quattrocento Sans"/>
              </a:rPr>
              <a:t>Göra</a:t>
            </a:r>
            <a:r>
              <a:rPr lang="en-IE" sz="2000" dirty="0">
                <a:solidFill>
                  <a:srgbClr val="757070"/>
                </a:solidFill>
                <a:latin typeface="Quattrocento Sans"/>
                <a:sym typeface="Quattrocento Sans"/>
              </a:rPr>
              <a:t> </a:t>
            </a:r>
            <a:r>
              <a:rPr lang="en-IE" sz="2000" dirty="0" err="1">
                <a:solidFill>
                  <a:srgbClr val="757070"/>
                </a:solidFill>
                <a:latin typeface="Quattrocento Sans"/>
                <a:sym typeface="Quattrocento Sans"/>
              </a:rPr>
              <a:t>undersökningar</a:t>
            </a:r>
            <a:endParaRPr dirty="0"/>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err="1">
                <a:solidFill>
                  <a:schemeClr val="lt1"/>
                </a:solidFill>
                <a:latin typeface="Quattrocento Sans"/>
                <a:ea typeface="Quattrocento Sans"/>
                <a:cs typeface="Quattrocento Sans"/>
                <a:sym typeface="Quattrocento Sans"/>
              </a:rPr>
              <a:t>Ytterligare</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undersökning</a:t>
            </a:r>
            <a:endParaRPr sz="3600" b="1" dirty="0">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IE" sz="2400">
                <a:solidFill>
                  <a:schemeClr val="lt1"/>
                </a:solidFill>
              </a:rPr>
              <a:t>Indeed.com, en av världens största jobbsajter, har sammanställt 8 tips om hur du gör karriärforskning För att lära dig mer om dessa tips kan du gå in här </a:t>
            </a:r>
            <a:r>
              <a:rPr lang="en-IE" sz="2400" u="sng">
                <a:solidFill>
                  <a:schemeClr val="lt1"/>
                </a:solidFill>
                <a:hlinkClick r:id="rId6">
                  <a:extLst>
                    <a:ext uri="{A12FA001-AC4F-418D-AE19-62706E023703}">
                      <ahyp:hlinkClr xmlns:ahyp="http://schemas.microsoft.com/office/drawing/2018/hyperlinkcolor" val="tx"/>
                    </a:ext>
                  </a:extLst>
                </a:hlinkClick>
              </a:rPr>
              <a:t>https://www.indeed.com/career-advice/finding-a-job/how-to-research-career</a:t>
            </a:r>
            <a:endParaRPr sz="24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"Europeiska kommissionens stöd till framställningen av denna publikation innebär inte att kommissionen godkänner innehållet, som endast återspeglar författarnas åsikter, och kommissionen kan inte hållas ansvarig för den användning som kan göras av informationen i publikationen." Projektnummer: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1"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Här kan du beskriva ämnet för avsnittet.</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hc hd chdc condhdclhwdbcdhbccw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Här kan du beskriva ämnet för avsnittet.</a:t>
            </a:r>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Här kan du beskriva ämnet för avsnittet.</a:t>
            </a:r>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b="1" i="1" dirty="0" err="1">
                <a:latin typeface="Calibri"/>
                <a:cs typeface="Calibri"/>
                <a:sym typeface="Calibri"/>
              </a:rPr>
              <a:t>Handbok</a:t>
            </a:r>
            <a:r>
              <a:rPr lang="en-IE" sz="3600" b="1" i="1" dirty="0">
                <a:latin typeface="Calibri"/>
                <a:cs typeface="Calibri"/>
                <a:sym typeface="Calibri"/>
              </a:rPr>
              <a:t> om </a:t>
            </a:r>
            <a:r>
              <a:rPr lang="en-IE" sz="3600" b="1" i="1" dirty="0" err="1">
                <a:latin typeface="Calibri"/>
                <a:cs typeface="Calibri"/>
                <a:sym typeface="Calibri"/>
              </a:rPr>
              <a:t>att</a:t>
            </a:r>
            <a:r>
              <a:rPr lang="en-IE" sz="3600" b="1" i="1" dirty="0">
                <a:latin typeface="Calibri"/>
                <a:cs typeface="Calibri"/>
                <a:sym typeface="Calibri"/>
              </a:rPr>
              <a:t> </a:t>
            </a:r>
            <a:r>
              <a:rPr lang="en-IE" sz="3600" b="1" i="1" dirty="0" err="1">
                <a:latin typeface="Calibri"/>
                <a:cs typeface="Calibri"/>
                <a:sym typeface="Calibri"/>
              </a:rPr>
              <a:t>göra</a:t>
            </a:r>
            <a:r>
              <a:rPr lang="en-IE" sz="3600" b="1" i="1" dirty="0">
                <a:latin typeface="Calibri"/>
                <a:cs typeface="Calibri"/>
                <a:sym typeface="Calibri"/>
              </a:rPr>
              <a:t> </a:t>
            </a:r>
            <a:r>
              <a:rPr lang="en-IE" sz="3600" b="1" i="1" dirty="0" err="1">
                <a:latin typeface="Calibri"/>
                <a:cs typeface="Calibri"/>
                <a:sym typeface="Calibri"/>
              </a:rPr>
              <a:t>undersökningar</a:t>
            </a:r>
            <a:endParaRPr sz="3600" b="1" i="1" dirty="0">
              <a:latin typeface="Calibri"/>
              <a:cs typeface="Calibri"/>
              <a:sym typeface="Calibri"/>
            </a:endParaRPr>
          </a:p>
          <a:p>
            <a:pPr marL="0" lvl="0" indent="0" algn="l" rtl="0">
              <a:spcBef>
                <a:spcPts val="0"/>
              </a:spcBef>
              <a:spcAft>
                <a:spcPts val="0"/>
              </a:spcAft>
              <a:buNone/>
            </a:pPr>
            <a:endParaRPr sz="2300" b="1" i="1" dirty="0">
              <a:latin typeface="Calibri"/>
              <a:ea typeface="Calibri"/>
              <a:cs typeface="Calibri"/>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3000"/>
              </a:spcBef>
              <a:spcAft>
                <a:spcPts val="0"/>
              </a:spcAft>
              <a:buClr>
                <a:schemeClr val="dk1"/>
              </a:buClr>
              <a:buSzPts val="1100"/>
              <a:buFont typeface="Arial"/>
              <a:buNone/>
            </a:pPr>
            <a:r>
              <a:rPr lang="en-IE" sz="2600" b="1" dirty="0">
                <a:solidFill>
                  <a:schemeClr val="dk1"/>
                </a:solidFill>
              </a:rPr>
              <a:t>Ingen </a:t>
            </a:r>
            <a:r>
              <a:rPr lang="en-IE" sz="2600" b="1" dirty="0" err="1">
                <a:solidFill>
                  <a:schemeClr val="dk1"/>
                </a:solidFill>
              </a:rPr>
              <a:t>undersökning</a:t>
            </a:r>
            <a:r>
              <a:rPr lang="en-IE" sz="2600" b="1" dirty="0">
                <a:solidFill>
                  <a:schemeClr val="dk1"/>
                </a:solidFill>
              </a:rPr>
              <a:t> </a:t>
            </a:r>
            <a:r>
              <a:rPr lang="en-IE" sz="2600" b="1" dirty="0" err="1">
                <a:solidFill>
                  <a:schemeClr val="dk1"/>
                </a:solidFill>
              </a:rPr>
              <a:t>utan</a:t>
            </a:r>
            <a:r>
              <a:rPr lang="en-IE" sz="2600" b="1" dirty="0">
                <a:solidFill>
                  <a:schemeClr val="dk1"/>
                </a:solidFill>
              </a:rPr>
              <a:t> handling, </a:t>
            </a:r>
            <a:r>
              <a:rPr lang="en-IE" sz="2600" b="1" dirty="0" err="1">
                <a:solidFill>
                  <a:schemeClr val="dk1"/>
                </a:solidFill>
              </a:rPr>
              <a:t>ingen</a:t>
            </a:r>
            <a:r>
              <a:rPr lang="en-IE" sz="2600" b="1" dirty="0">
                <a:solidFill>
                  <a:schemeClr val="dk1"/>
                </a:solidFill>
              </a:rPr>
              <a:t> handling </a:t>
            </a:r>
            <a:r>
              <a:rPr lang="en-IE" sz="2600" b="1" dirty="0" err="1">
                <a:solidFill>
                  <a:schemeClr val="dk1"/>
                </a:solidFill>
              </a:rPr>
              <a:t>utan</a:t>
            </a:r>
            <a:r>
              <a:rPr lang="en-IE" sz="2600" b="1" dirty="0">
                <a:solidFill>
                  <a:schemeClr val="dk1"/>
                </a:solidFill>
              </a:rPr>
              <a:t> </a:t>
            </a:r>
            <a:r>
              <a:rPr lang="en-IE" sz="2600" b="1" dirty="0" err="1">
                <a:solidFill>
                  <a:schemeClr val="dk1"/>
                </a:solidFill>
              </a:rPr>
              <a:t>undersökning</a:t>
            </a:r>
            <a:r>
              <a:rPr lang="en-IE" sz="2600" b="1" dirty="0">
                <a:solidFill>
                  <a:schemeClr val="dk1"/>
                </a:solidFill>
              </a:rPr>
              <a:t>".</a:t>
            </a:r>
            <a:endParaRPr sz="2600" b="1" dirty="0">
              <a:solidFill>
                <a:schemeClr val="dk1"/>
              </a:solidFill>
            </a:endParaRPr>
          </a:p>
          <a:p>
            <a:pPr marL="0" lvl="0" indent="0" algn="l" rtl="0">
              <a:lnSpc>
                <a:spcPct val="115000"/>
              </a:lnSpc>
              <a:spcBef>
                <a:spcPts val="1500"/>
              </a:spcBef>
              <a:spcAft>
                <a:spcPts val="1500"/>
              </a:spcAft>
              <a:buClr>
                <a:schemeClr val="dk1"/>
              </a:buClr>
              <a:buSzPts val="1100"/>
              <a:buFont typeface="Arial"/>
              <a:buNone/>
            </a:pPr>
            <a:r>
              <a:rPr lang="en-IE" sz="2250" i="1" dirty="0">
                <a:solidFill>
                  <a:schemeClr val="dk1"/>
                </a:solidFill>
              </a:rPr>
              <a:t>- Kurt Lewin</a:t>
            </a:r>
            <a:endParaRPr sz="22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1044208"/>
            <a:ext cx="11451774" cy="5889991"/>
          </a:xfrm>
          <a:prstGeom prst="rect">
            <a:avLst/>
          </a:prstGeom>
          <a:noFill/>
          <a:ln>
            <a:noFill/>
          </a:ln>
        </p:spPr>
      </p:pic>
      <p:sp>
        <p:nvSpPr>
          <p:cNvPr id="112" name="Google Shape;112;p3"/>
          <p:cNvSpPr/>
          <p:nvPr/>
        </p:nvSpPr>
        <p:spPr>
          <a:xfrm>
            <a:off x="2263889" y="1304689"/>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err="1">
                <a:solidFill>
                  <a:srgbClr val="BE1522"/>
                </a:solidFill>
                <a:latin typeface="Quattrocento Sans"/>
                <a:ea typeface="Quattrocento Sans"/>
                <a:cs typeface="Quattrocento Sans"/>
                <a:sym typeface="Quattrocento Sans"/>
              </a:rPr>
              <a:t>Undersökningsfärdigheter</a:t>
            </a:r>
            <a:r>
              <a:rPr lang="en-IE" sz="3600" b="1" dirty="0">
                <a:solidFill>
                  <a:srgbClr val="BE1522"/>
                </a:solidFill>
                <a:latin typeface="Quattrocento Sans"/>
                <a:ea typeface="Quattrocento Sans"/>
                <a:cs typeface="Quattrocento Sans"/>
                <a:sym typeface="Quattrocento Sans"/>
              </a:rPr>
              <a:t> </a:t>
            </a:r>
            <a:endParaRPr sz="3600" b="1"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Quattrocento Sans"/>
              <a:buNone/>
            </a:pPr>
            <a:r>
              <a:rPr lang="en-IE" sz="1800" dirty="0">
                <a:solidFill>
                  <a:schemeClr val="dk1"/>
                </a:solidFill>
              </a:rPr>
              <a:t> </a:t>
            </a:r>
            <a:r>
              <a:rPr lang="en-IE" sz="1800" dirty="0" err="1">
                <a:solidFill>
                  <a:schemeClr val="dk1"/>
                </a:solidFill>
              </a:rPr>
              <a:t>Undersökningsfärdigheter</a:t>
            </a:r>
            <a:r>
              <a:rPr lang="en-IE" sz="1800" dirty="0">
                <a:solidFill>
                  <a:schemeClr val="dk1"/>
                </a:solidFill>
              </a:rPr>
              <a:t> är användbara färdigheter på många områden i livet, genom att göra </a:t>
            </a:r>
            <a:r>
              <a:rPr lang="en-IE" sz="1800" dirty="0" err="1">
                <a:solidFill>
                  <a:schemeClr val="dk1"/>
                </a:solidFill>
              </a:rPr>
              <a:t>rätt</a:t>
            </a:r>
            <a:r>
              <a:rPr lang="en-IE" sz="1800" dirty="0">
                <a:solidFill>
                  <a:schemeClr val="dk1"/>
                </a:solidFill>
              </a:rPr>
              <a:t> </a:t>
            </a:r>
            <a:r>
              <a:rPr lang="en-IE" sz="1800" dirty="0" err="1">
                <a:solidFill>
                  <a:schemeClr val="dk1"/>
                </a:solidFill>
              </a:rPr>
              <a:t>undersökning</a:t>
            </a:r>
            <a:r>
              <a:rPr lang="en-IE" sz="1800" dirty="0">
                <a:solidFill>
                  <a:schemeClr val="dk1"/>
                </a:solidFill>
              </a:rPr>
              <a:t> ökar du mängden information som är tillgänglig för dig, vilket gör beslutsprocessen mycket enklare och kan hindra dig från att </a:t>
            </a:r>
            <a:r>
              <a:rPr lang="en-IE" sz="1800" dirty="0" err="1">
                <a:solidFill>
                  <a:schemeClr val="dk1"/>
                </a:solidFill>
              </a:rPr>
              <a:t>göra</a:t>
            </a:r>
            <a:r>
              <a:rPr lang="en-IE" sz="1800" dirty="0">
                <a:solidFill>
                  <a:schemeClr val="dk1"/>
                </a:solidFill>
              </a:rPr>
              <a:t> </a:t>
            </a:r>
            <a:r>
              <a:rPr lang="en-IE" sz="1800" dirty="0" err="1">
                <a:solidFill>
                  <a:schemeClr val="dk1"/>
                </a:solidFill>
              </a:rPr>
              <a:t>dåliga</a:t>
            </a:r>
            <a:r>
              <a:rPr lang="en-IE" sz="1800" dirty="0">
                <a:solidFill>
                  <a:schemeClr val="dk1"/>
                </a:solidFill>
              </a:rPr>
              <a:t> misstag. Ju mer du vet om ett ämne, desto större är sannolikheten att du fattar bra beslut. Detta gäller i alla delar av livet och särskilt när du väljer en ny karriär.</a:t>
            </a:r>
            <a:endParaRPr sz="1700" dirty="0"/>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dirty="0" err="1">
                <a:solidFill>
                  <a:srgbClr val="BE1522"/>
                </a:solidFill>
                <a:latin typeface="Quattrocento Sans"/>
                <a:ea typeface="Quattrocento Sans"/>
                <a:cs typeface="Quattrocento Sans"/>
                <a:sym typeface="Quattrocento Sans"/>
              </a:rPr>
              <a:t>Starta</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processen</a:t>
            </a:r>
            <a:endParaRPr dirty="0"/>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endParaRPr lang="en-IE" sz="2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IE" sz="2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IE" sz="2100" b="1" dirty="0" err="1">
                <a:solidFill>
                  <a:schemeClr val="dk1"/>
                </a:solidFill>
              </a:rPr>
              <a:t>Att</a:t>
            </a:r>
            <a:r>
              <a:rPr lang="en-IE" sz="2100" b="1" dirty="0">
                <a:solidFill>
                  <a:schemeClr val="dk1"/>
                </a:solidFill>
              </a:rPr>
              <a:t> </a:t>
            </a:r>
            <a:r>
              <a:rPr lang="en-IE" sz="2100" b="1" dirty="0" err="1">
                <a:solidFill>
                  <a:schemeClr val="dk1"/>
                </a:solidFill>
              </a:rPr>
              <a:t>undersöka</a:t>
            </a:r>
            <a:r>
              <a:rPr lang="en-IE" sz="2100" b="1" dirty="0">
                <a:solidFill>
                  <a:schemeClr val="dk1"/>
                </a:solidFill>
              </a:rPr>
              <a:t> </a:t>
            </a:r>
            <a:r>
              <a:rPr lang="en-IE" sz="2100" b="1" dirty="0" err="1">
                <a:solidFill>
                  <a:schemeClr val="dk1"/>
                </a:solidFill>
              </a:rPr>
              <a:t>hur</a:t>
            </a:r>
            <a:r>
              <a:rPr lang="en-IE" sz="2100" b="1" dirty="0">
                <a:solidFill>
                  <a:schemeClr val="dk1"/>
                </a:solidFill>
              </a:rPr>
              <a:t> man </a:t>
            </a:r>
            <a:r>
              <a:rPr lang="en-IE" sz="2100" b="1" dirty="0" err="1">
                <a:solidFill>
                  <a:schemeClr val="dk1"/>
                </a:solidFill>
              </a:rPr>
              <a:t>kan</a:t>
            </a:r>
            <a:r>
              <a:rPr lang="en-IE" sz="2100" b="1" dirty="0">
                <a:solidFill>
                  <a:schemeClr val="dk1"/>
                </a:solidFill>
              </a:rPr>
              <a:t> </a:t>
            </a:r>
            <a:r>
              <a:rPr lang="en-IE" sz="2100" b="1" dirty="0" err="1">
                <a:solidFill>
                  <a:schemeClr val="dk1"/>
                </a:solidFill>
              </a:rPr>
              <a:t>hitta</a:t>
            </a:r>
            <a:r>
              <a:rPr lang="en-IE" sz="2100" b="1" dirty="0">
                <a:solidFill>
                  <a:schemeClr val="dk1"/>
                </a:solidFill>
              </a:rPr>
              <a:t> </a:t>
            </a:r>
            <a:r>
              <a:rPr lang="en-IE" sz="2100" b="1" dirty="0" err="1">
                <a:solidFill>
                  <a:schemeClr val="dk1"/>
                </a:solidFill>
              </a:rPr>
              <a:t>distansarbete</a:t>
            </a:r>
            <a:r>
              <a:rPr lang="en-IE" sz="2100" b="1" dirty="0">
                <a:solidFill>
                  <a:schemeClr val="dk1"/>
                </a:solidFill>
              </a:rPr>
              <a:t> </a:t>
            </a:r>
            <a:r>
              <a:rPr lang="en-IE" sz="2100" b="1" dirty="0" err="1">
                <a:solidFill>
                  <a:schemeClr val="dk1"/>
                </a:solidFill>
              </a:rPr>
              <a:t>kan</a:t>
            </a:r>
            <a:r>
              <a:rPr lang="en-IE" sz="2100" b="1" dirty="0">
                <a:solidFill>
                  <a:schemeClr val="dk1"/>
                </a:solidFill>
              </a:rPr>
              <a:t> </a:t>
            </a:r>
            <a:r>
              <a:rPr lang="en-IE" sz="2100" b="1" dirty="0" err="1">
                <a:solidFill>
                  <a:schemeClr val="dk1"/>
                </a:solidFill>
              </a:rPr>
              <a:t>vara</a:t>
            </a:r>
            <a:r>
              <a:rPr lang="en-IE" sz="2100" b="1" dirty="0">
                <a:solidFill>
                  <a:schemeClr val="dk1"/>
                </a:solidFill>
              </a:rPr>
              <a:t> </a:t>
            </a:r>
            <a:r>
              <a:rPr lang="en-IE" sz="2100" b="1" dirty="0" err="1">
                <a:solidFill>
                  <a:schemeClr val="dk1"/>
                </a:solidFill>
              </a:rPr>
              <a:t>en</a:t>
            </a:r>
            <a:r>
              <a:rPr lang="en-IE" sz="2100" b="1" dirty="0">
                <a:solidFill>
                  <a:schemeClr val="dk1"/>
                </a:solidFill>
              </a:rPr>
              <a:t> </a:t>
            </a:r>
            <a:r>
              <a:rPr lang="en-IE" sz="2100" b="1" dirty="0" err="1">
                <a:solidFill>
                  <a:schemeClr val="dk1"/>
                </a:solidFill>
              </a:rPr>
              <a:t>skrämmande</a:t>
            </a:r>
            <a:r>
              <a:rPr lang="en-IE" sz="2100" b="1" dirty="0">
                <a:solidFill>
                  <a:schemeClr val="dk1"/>
                </a:solidFill>
              </a:rPr>
              <a:t> </a:t>
            </a:r>
            <a:r>
              <a:rPr lang="en-IE" sz="2100" b="1" dirty="0" err="1">
                <a:solidFill>
                  <a:schemeClr val="dk1"/>
                </a:solidFill>
              </a:rPr>
              <a:t>uppgift</a:t>
            </a:r>
            <a:r>
              <a:rPr lang="en-IE" sz="2100" b="1" dirty="0">
                <a:solidFill>
                  <a:schemeClr val="dk1"/>
                </a:solidFill>
              </a:rPr>
              <a:t> </a:t>
            </a:r>
            <a:r>
              <a:rPr lang="en-IE" sz="2100" b="1" dirty="0" err="1">
                <a:solidFill>
                  <a:schemeClr val="dk1"/>
                </a:solidFill>
              </a:rPr>
              <a:t>och</a:t>
            </a:r>
            <a:r>
              <a:rPr lang="en-IE" sz="2100" b="1" dirty="0">
                <a:solidFill>
                  <a:schemeClr val="dk1"/>
                </a:solidFill>
              </a:rPr>
              <a:t> du </a:t>
            </a:r>
            <a:r>
              <a:rPr lang="en-IE" sz="2100" b="1" dirty="0" err="1">
                <a:solidFill>
                  <a:schemeClr val="dk1"/>
                </a:solidFill>
              </a:rPr>
              <a:t>kanske</a:t>
            </a:r>
            <a:r>
              <a:rPr lang="en-IE" sz="2100" b="1" dirty="0">
                <a:solidFill>
                  <a:schemeClr val="dk1"/>
                </a:solidFill>
              </a:rPr>
              <a:t> </a:t>
            </a:r>
            <a:r>
              <a:rPr lang="en-IE" sz="2100" b="1" dirty="0" err="1">
                <a:solidFill>
                  <a:schemeClr val="dk1"/>
                </a:solidFill>
              </a:rPr>
              <a:t>inte</a:t>
            </a:r>
            <a:r>
              <a:rPr lang="en-IE" sz="2100" b="1" dirty="0">
                <a:solidFill>
                  <a:schemeClr val="dk1"/>
                </a:solidFill>
              </a:rPr>
              <a:t> vet var du ska </a:t>
            </a:r>
            <a:r>
              <a:rPr lang="en-IE" sz="2100" b="1" dirty="0" err="1">
                <a:solidFill>
                  <a:schemeClr val="dk1"/>
                </a:solidFill>
              </a:rPr>
              <a:t>börja</a:t>
            </a:r>
            <a:r>
              <a:rPr lang="en-IE" sz="2100" b="1" dirty="0">
                <a:solidFill>
                  <a:schemeClr val="dk1"/>
                </a:solidFill>
              </a:rPr>
              <a:t>, men </a:t>
            </a:r>
            <a:r>
              <a:rPr lang="en-IE" sz="2100" b="1" dirty="0" err="1">
                <a:solidFill>
                  <a:schemeClr val="dk1"/>
                </a:solidFill>
              </a:rPr>
              <a:t>när</a:t>
            </a:r>
            <a:r>
              <a:rPr lang="en-IE" sz="2100" b="1" dirty="0">
                <a:solidFill>
                  <a:schemeClr val="dk1"/>
                </a:solidFill>
              </a:rPr>
              <a:t> du </a:t>
            </a:r>
            <a:r>
              <a:rPr lang="en-IE" sz="2100" b="1" dirty="0" err="1">
                <a:solidFill>
                  <a:schemeClr val="dk1"/>
                </a:solidFill>
              </a:rPr>
              <a:t>väl</a:t>
            </a:r>
            <a:r>
              <a:rPr lang="en-IE" sz="2100" b="1" dirty="0">
                <a:solidFill>
                  <a:schemeClr val="dk1"/>
                </a:solidFill>
              </a:rPr>
              <a:t> </a:t>
            </a:r>
            <a:r>
              <a:rPr lang="en-IE" sz="2100" b="1" dirty="0" err="1">
                <a:solidFill>
                  <a:schemeClr val="dk1"/>
                </a:solidFill>
              </a:rPr>
              <a:t>har</a:t>
            </a:r>
            <a:r>
              <a:rPr lang="en-IE" sz="2100" b="1" dirty="0">
                <a:solidFill>
                  <a:schemeClr val="dk1"/>
                </a:solidFill>
              </a:rPr>
              <a:t> </a:t>
            </a:r>
            <a:r>
              <a:rPr lang="en-IE" sz="2100" b="1" dirty="0" err="1">
                <a:solidFill>
                  <a:schemeClr val="dk1"/>
                </a:solidFill>
              </a:rPr>
              <a:t>påbörjat</a:t>
            </a:r>
            <a:r>
              <a:rPr lang="en-IE" sz="2100" b="1" dirty="0">
                <a:solidFill>
                  <a:schemeClr val="dk1"/>
                </a:solidFill>
              </a:rPr>
              <a:t> </a:t>
            </a:r>
            <a:r>
              <a:rPr lang="en-IE" sz="2100" b="1" dirty="0" err="1">
                <a:solidFill>
                  <a:schemeClr val="dk1"/>
                </a:solidFill>
              </a:rPr>
              <a:t>processen</a:t>
            </a:r>
            <a:r>
              <a:rPr lang="en-IE" sz="2100" b="1" dirty="0">
                <a:solidFill>
                  <a:schemeClr val="dk1"/>
                </a:solidFill>
              </a:rPr>
              <a:t> </a:t>
            </a:r>
            <a:r>
              <a:rPr lang="en-IE" sz="2100" b="1" dirty="0" err="1">
                <a:solidFill>
                  <a:schemeClr val="dk1"/>
                </a:solidFill>
              </a:rPr>
              <a:t>kan</a:t>
            </a:r>
            <a:r>
              <a:rPr lang="en-IE" sz="2100" b="1" dirty="0">
                <a:solidFill>
                  <a:schemeClr val="dk1"/>
                </a:solidFill>
              </a:rPr>
              <a:t> det </a:t>
            </a:r>
            <a:r>
              <a:rPr lang="en-IE" sz="2100" b="1" dirty="0" err="1">
                <a:solidFill>
                  <a:schemeClr val="dk1"/>
                </a:solidFill>
              </a:rPr>
              <a:t>bli</a:t>
            </a:r>
            <a:r>
              <a:rPr lang="en-IE" sz="2100" b="1" dirty="0">
                <a:solidFill>
                  <a:schemeClr val="dk1"/>
                </a:solidFill>
              </a:rPr>
              <a:t> </a:t>
            </a:r>
            <a:r>
              <a:rPr lang="en-IE" sz="2100" b="1" dirty="0" err="1">
                <a:solidFill>
                  <a:schemeClr val="dk1"/>
                </a:solidFill>
              </a:rPr>
              <a:t>en</a:t>
            </a:r>
            <a:r>
              <a:rPr lang="en-IE" sz="2100" b="1" dirty="0">
                <a:solidFill>
                  <a:schemeClr val="dk1"/>
                </a:solidFill>
              </a:rPr>
              <a:t> </a:t>
            </a:r>
            <a:r>
              <a:rPr lang="en-IE" sz="2100" b="1" dirty="0" err="1">
                <a:solidFill>
                  <a:schemeClr val="dk1"/>
                </a:solidFill>
              </a:rPr>
              <a:t>spännande</a:t>
            </a:r>
            <a:r>
              <a:rPr lang="en-IE" sz="2100" b="1" dirty="0">
                <a:solidFill>
                  <a:schemeClr val="dk1"/>
                </a:solidFill>
              </a:rPr>
              <a:t> </a:t>
            </a:r>
            <a:r>
              <a:rPr lang="en-IE" sz="2100" b="1" dirty="0" err="1">
                <a:solidFill>
                  <a:schemeClr val="dk1"/>
                </a:solidFill>
              </a:rPr>
              <a:t>upplevelse</a:t>
            </a:r>
            <a:r>
              <a:rPr lang="en-IE" sz="2100" b="1" dirty="0">
                <a:solidFill>
                  <a:schemeClr val="dk1"/>
                </a:solidFill>
              </a:rPr>
              <a:t> </a:t>
            </a:r>
            <a:r>
              <a:rPr lang="en-IE" sz="2100" b="1" dirty="0" err="1">
                <a:solidFill>
                  <a:schemeClr val="dk1"/>
                </a:solidFill>
              </a:rPr>
              <a:t>när</a:t>
            </a:r>
            <a:r>
              <a:rPr lang="en-IE" sz="2100" b="1" dirty="0">
                <a:solidFill>
                  <a:schemeClr val="dk1"/>
                </a:solidFill>
              </a:rPr>
              <a:t> du </a:t>
            </a:r>
            <a:r>
              <a:rPr lang="en-IE" sz="2100" b="1" dirty="0" err="1">
                <a:solidFill>
                  <a:schemeClr val="dk1"/>
                </a:solidFill>
              </a:rPr>
              <a:t>upptäcker</a:t>
            </a:r>
            <a:r>
              <a:rPr lang="en-IE" sz="2100" b="1" dirty="0">
                <a:solidFill>
                  <a:schemeClr val="dk1"/>
                </a:solidFill>
              </a:rPr>
              <a:t> </a:t>
            </a:r>
            <a:r>
              <a:rPr lang="en-IE" sz="2100" b="1" dirty="0" err="1">
                <a:solidFill>
                  <a:schemeClr val="dk1"/>
                </a:solidFill>
              </a:rPr>
              <a:t>vilka</a:t>
            </a:r>
            <a:r>
              <a:rPr lang="en-IE" sz="2100" b="1" dirty="0">
                <a:solidFill>
                  <a:schemeClr val="dk1"/>
                </a:solidFill>
              </a:rPr>
              <a:t> </a:t>
            </a:r>
            <a:r>
              <a:rPr lang="en-IE" sz="2100" b="1" dirty="0" err="1">
                <a:solidFill>
                  <a:schemeClr val="dk1"/>
                </a:solidFill>
              </a:rPr>
              <a:t>möjligheter</a:t>
            </a:r>
            <a:r>
              <a:rPr lang="en-IE" sz="2100" b="1" dirty="0">
                <a:solidFill>
                  <a:schemeClr val="dk1"/>
                </a:solidFill>
              </a:rPr>
              <a:t> </a:t>
            </a:r>
            <a:r>
              <a:rPr lang="en-IE" sz="2100" b="1" dirty="0" err="1">
                <a:solidFill>
                  <a:schemeClr val="dk1"/>
                </a:solidFill>
              </a:rPr>
              <a:t>som</a:t>
            </a:r>
            <a:r>
              <a:rPr lang="en-IE" sz="2100" b="1" dirty="0">
                <a:solidFill>
                  <a:schemeClr val="dk1"/>
                </a:solidFill>
              </a:rPr>
              <a:t> </a:t>
            </a:r>
            <a:r>
              <a:rPr lang="en-IE" sz="2100" b="1" dirty="0" err="1">
                <a:solidFill>
                  <a:schemeClr val="dk1"/>
                </a:solidFill>
              </a:rPr>
              <a:t>finns</a:t>
            </a:r>
            <a:r>
              <a:rPr lang="en-IE" sz="2100" b="1" dirty="0">
                <a:solidFill>
                  <a:schemeClr val="dk1"/>
                </a:solidFill>
              </a:rPr>
              <a:t> för din </a:t>
            </a:r>
            <a:r>
              <a:rPr lang="en-IE" sz="2100" b="1" dirty="0" err="1">
                <a:solidFill>
                  <a:schemeClr val="dk1"/>
                </a:solidFill>
              </a:rPr>
              <a:t>nya</a:t>
            </a:r>
            <a:r>
              <a:rPr lang="en-IE" sz="2100" b="1" dirty="0">
                <a:solidFill>
                  <a:schemeClr val="dk1"/>
                </a:solidFill>
              </a:rPr>
              <a:t> </a:t>
            </a:r>
            <a:r>
              <a:rPr lang="en-IE" sz="2100" b="1" dirty="0" err="1">
                <a:solidFill>
                  <a:schemeClr val="dk1"/>
                </a:solidFill>
              </a:rPr>
              <a:t>karriär</a:t>
            </a:r>
            <a:r>
              <a:rPr lang="en-IE" sz="2100" b="1" dirty="0">
                <a:solidFill>
                  <a:schemeClr val="dk1"/>
                </a:solidFill>
              </a:rPr>
              <a:t>. Det </a:t>
            </a:r>
            <a:r>
              <a:rPr lang="en-IE" sz="2100" b="1" dirty="0" err="1">
                <a:solidFill>
                  <a:schemeClr val="dk1"/>
                </a:solidFill>
              </a:rPr>
              <a:t>är</a:t>
            </a:r>
            <a:r>
              <a:rPr lang="en-IE" sz="2100" b="1" dirty="0">
                <a:solidFill>
                  <a:schemeClr val="dk1"/>
                </a:solidFill>
              </a:rPr>
              <a:t> </a:t>
            </a:r>
            <a:r>
              <a:rPr lang="en-IE" sz="2100" b="1" dirty="0" err="1">
                <a:solidFill>
                  <a:schemeClr val="dk1"/>
                </a:solidFill>
              </a:rPr>
              <a:t>bäst</a:t>
            </a:r>
            <a:r>
              <a:rPr lang="en-IE" sz="2100" b="1" dirty="0">
                <a:solidFill>
                  <a:schemeClr val="dk1"/>
                </a:solidFill>
              </a:rPr>
              <a:t> </a:t>
            </a:r>
            <a:r>
              <a:rPr lang="en-IE" sz="2100" b="1" dirty="0" err="1">
                <a:solidFill>
                  <a:schemeClr val="dk1"/>
                </a:solidFill>
              </a:rPr>
              <a:t>att</a:t>
            </a:r>
            <a:r>
              <a:rPr lang="en-IE" sz="2100" b="1" dirty="0">
                <a:solidFill>
                  <a:schemeClr val="dk1"/>
                </a:solidFill>
              </a:rPr>
              <a:t> </a:t>
            </a:r>
            <a:r>
              <a:rPr lang="en-IE" sz="2100" b="1" dirty="0" err="1">
                <a:solidFill>
                  <a:schemeClr val="dk1"/>
                </a:solidFill>
              </a:rPr>
              <a:t>gå</a:t>
            </a:r>
            <a:r>
              <a:rPr lang="en-IE" sz="2100" b="1" dirty="0">
                <a:solidFill>
                  <a:schemeClr val="dk1"/>
                </a:solidFill>
              </a:rPr>
              <a:t> in i </a:t>
            </a:r>
            <a:r>
              <a:rPr lang="en-IE" sz="2100" b="1" dirty="0" err="1">
                <a:solidFill>
                  <a:schemeClr val="dk1"/>
                </a:solidFill>
              </a:rPr>
              <a:t>denna</a:t>
            </a:r>
            <a:r>
              <a:rPr lang="en-IE" sz="2100" b="1" dirty="0">
                <a:solidFill>
                  <a:schemeClr val="dk1"/>
                </a:solidFill>
              </a:rPr>
              <a:t> process med </a:t>
            </a:r>
            <a:r>
              <a:rPr lang="en-IE" sz="2100" b="1" dirty="0" err="1">
                <a:solidFill>
                  <a:schemeClr val="dk1"/>
                </a:solidFill>
              </a:rPr>
              <a:t>ett</a:t>
            </a:r>
            <a:r>
              <a:rPr lang="en-IE" sz="2100" b="1" dirty="0">
                <a:solidFill>
                  <a:schemeClr val="dk1"/>
                </a:solidFill>
              </a:rPr>
              <a:t> </a:t>
            </a:r>
            <a:r>
              <a:rPr lang="en-IE" sz="2100" b="1" dirty="0" err="1">
                <a:solidFill>
                  <a:schemeClr val="dk1"/>
                </a:solidFill>
              </a:rPr>
              <a:t>öppet</a:t>
            </a:r>
            <a:r>
              <a:rPr lang="en-IE" sz="2100" b="1" dirty="0">
                <a:solidFill>
                  <a:schemeClr val="dk1"/>
                </a:solidFill>
              </a:rPr>
              <a:t> </a:t>
            </a:r>
            <a:r>
              <a:rPr lang="en-IE" sz="2100" b="1" dirty="0" err="1">
                <a:solidFill>
                  <a:schemeClr val="dk1"/>
                </a:solidFill>
              </a:rPr>
              <a:t>sinne</a:t>
            </a:r>
            <a:r>
              <a:rPr lang="en-IE" sz="2100" b="1" dirty="0">
                <a:solidFill>
                  <a:schemeClr val="dk1"/>
                </a:solidFill>
              </a:rPr>
              <a:t> </a:t>
            </a:r>
            <a:r>
              <a:rPr lang="en-IE" sz="2100" b="1" dirty="0" err="1">
                <a:solidFill>
                  <a:schemeClr val="dk1"/>
                </a:solidFill>
              </a:rPr>
              <a:t>och</a:t>
            </a:r>
            <a:r>
              <a:rPr lang="en-IE" sz="2100" b="1" dirty="0">
                <a:solidFill>
                  <a:schemeClr val="dk1"/>
                </a:solidFill>
              </a:rPr>
              <a:t> </a:t>
            </a:r>
            <a:r>
              <a:rPr lang="en-IE" sz="2100" b="1" dirty="0" err="1">
                <a:solidFill>
                  <a:schemeClr val="dk1"/>
                </a:solidFill>
              </a:rPr>
              <a:t>att</a:t>
            </a:r>
            <a:r>
              <a:rPr lang="en-IE" sz="2100" b="1" dirty="0">
                <a:solidFill>
                  <a:schemeClr val="dk1"/>
                </a:solidFill>
              </a:rPr>
              <a:t> </a:t>
            </a:r>
            <a:r>
              <a:rPr lang="en-IE" sz="2100" b="1" dirty="0" err="1">
                <a:solidFill>
                  <a:schemeClr val="dk1"/>
                </a:solidFill>
              </a:rPr>
              <a:t>genomföra</a:t>
            </a:r>
            <a:r>
              <a:rPr lang="en-IE" sz="2100" b="1" dirty="0">
                <a:solidFill>
                  <a:schemeClr val="dk1"/>
                </a:solidFill>
              </a:rPr>
              <a:t> </a:t>
            </a:r>
            <a:r>
              <a:rPr lang="en-IE" sz="2100" b="1" dirty="0" err="1">
                <a:solidFill>
                  <a:schemeClr val="dk1"/>
                </a:solidFill>
              </a:rPr>
              <a:t>en</a:t>
            </a:r>
            <a:r>
              <a:rPr lang="en-IE" sz="2100" b="1" dirty="0">
                <a:solidFill>
                  <a:schemeClr val="dk1"/>
                </a:solidFill>
              </a:rPr>
              <a:t> bred </a:t>
            </a:r>
            <a:r>
              <a:rPr lang="en-IE" sz="2100" b="1" dirty="0" err="1">
                <a:solidFill>
                  <a:schemeClr val="dk1"/>
                </a:solidFill>
              </a:rPr>
              <a:t>undersökning</a:t>
            </a:r>
            <a:r>
              <a:rPr lang="en-IE" sz="2100" b="1" dirty="0">
                <a:solidFill>
                  <a:schemeClr val="dk1"/>
                </a:solidFill>
              </a:rPr>
              <a:t> om de </a:t>
            </a:r>
            <a:r>
              <a:rPr lang="en-IE" sz="2100" b="1" dirty="0" err="1">
                <a:solidFill>
                  <a:schemeClr val="dk1"/>
                </a:solidFill>
              </a:rPr>
              <a:t>möjliga</a:t>
            </a:r>
            <a:r>
              <a:rPr lang="en-IE" sz="2100" b="1" dirty="0">
                <a:solidFill>
                  <a:schemeClr val="dk1"/>
                </a:solidFill>
              </a:rPr>
              <a:t> </a:t>
            </a:r>
            <a:r>
              <a:rPr lang="en-IE" sz="2100" b="1" dirty="0" err="1">
                <a:solidFill>
                  <a:schemeClr val="dk1"/>
                </a:solidFill>
              </a:rPr>
              <a:t>alternativ</a:t>
            </a:r>
            <a:r>
              <a:rPr lang="en-IE" sz="2100" b="1" dirty="0">
                <a:solidFill>
                  <a:schemeClr val="dk1"/>
                </a:solidFill>
              </a:rPr>
              <a:t> </a:t>
            </a:r>
            <a:r>
              <a:rPr lang="en-IE" sz="2100" b="1" dirty="0" err="1">
                <a:solidFill>
                  <a:schemeClr val="dk1"/>
                </a:solidFill>
              </a:rPr>
              <a:t>som</a:t>
            </a:r>
            <a:r>
              <a:rPr lang="en-IE" sz="2100" b="1" dirty="0">
                <a:solidFill>
                  <a:schemeClr val="dk1"/>
                </a:solidFill>
              </a:rPr>
              <a:t> </a:t>
            </a:r>
            <a:r>
              <a:rPr lang="en-IE" sz="2100" b="1" dirty="0" err="1">
                <a:solidFill>
                  <a:schemeClr val="dk1"/>
                </a:solidFill>
              </a:rPr>
              <a:t>står</a:t>
            </a:r>
            <a:r>
              <a:rPr lang="en-IE" sz="2100" b="1" dirty="0">
                <a:solidFill>
                  <a:schemeClr val="dk1"/>
                </a:solidFill>
              </a:rPr>
              <a:t> till buds för dig, </a:t>
            </a:r>
            <a:r>
              <a:rPr lang="en-IE" sz="2100" b="1" dirty="0" err="1">
                <a:solidFill>
                  <a:schemeClr val="dk1"/>
                </a:solidFill>
              </a:rPr>
              <a:t>eftersom</a:t>
            </a:r>
            <a:r>
              <a:rPr lang="en-IE" sz="2100" b="1" dirty="0">
                <a:solidFill>
                  <a:schemeClr val="dk1"/>
                </a:solidFill>
              </a:rPr>
              <a:t> du </a:t>
            </a:r>
            <a:r>
              <a:rPr lang="en-IE" sz="2100" b="1" dirty="0" err="1">
                <a:solidFill>
                  <a:schemeClr val="dk1"/>
                </a:solidFill>
              </a:rPr>
              <a:t>kanske</a:t>
            </a:r>
            <a:r>
              <a:rPr lang="en-IE" sz="2100" b="1" dirty="0">
                <a:solidFill>
                  <a:schemeClr val="dk1"/>
                </a:solidFill>
              </a:rPr>
              <a:t> </a:t>
            </a:r>
            <a:r>
              <a:rPr lang="en-IE" sz="2100" b="1" dirty="0" err="1">
                <a:solidFill>
                  <a:schemeClr val="dk1"/>
                </a:solidFill>
              </a:rPr>
              <a:t>aldrig</a:t>
            </a:r>
            <a:r>
              <a:rPr lang="en-IE" sz="2100" b="1" dirty="0">
                <a:solidFill>
                  <a:schemeClr val="dk1"/>
                </a:solidFill>
              </a:rPr>
              <a:t> </a:t>
            </a:r>
            <a:r>
              <a:rPr lang="en-IE" sz="2100" b="1" dirty="0" err="1">
                <a:solidFill>
                  <a:schemeClr val="dk1"/>
                </a:solidFill>
              </a:rPr>
              <a:t>ens</a:t>
            </a:r>
            <a:r>
              <a:rPr lang="en-IE" sz="2100" b="1" dirty="0">
                <a:solidFill>
                  <a:schemeClr val="dk1"/>
                </a:solidFill>
              </a:rPr>
              <a:t> </a:t>
            </a:r>
            <a:r>
              <a:rPr lang="en-IE" sz="2100" b="1" dirty="0" err="1">
                <a:solidFill>
                  <a:schemeClr val="dk1"/>
                </a:solidFill>
              </a:rPr>
              <a:t>har</a:t>
            </a:r>
            <a:r>
              <a:rPr lang="en-IE" sz="2100" b="1" dirty="0">
                <a:solidFill>
                  <a:schemeClr val="dk1"/>
                </a:solidFill>
              </a:rPr>
              <a:t> </a:t>
            </a:r>
            <a:r>
              <a:rPr lang="en-IE" sz="2100" b="1" dirty="0" err="1">
                <a:solidFill>
                  <a:schemeClr val="dk1"/>
                </a:solidFill>
              </a:rPr>
              <a:t>hört</a:t>
            </a:r>
            <a:r>
              <a:rPr lang="en-IE" sz="2100" b="1" dirty="0">
                <a:solidFill>
                  <a:schemeClr val="dk1"/>
                </a:solidFill>
              </a:rPr>
              <a:t> talas om roller </a:t>
            </a:r>
            <a:r>
              <a:rPr lang="en-IE" sz="2100" b="1" dirty="0" err="1">
                <a:solidFill>
                  <a:schemeClr val="dk1"/>
                </a:solidFill>
              </a:rPr>
              <a:t>som</a:t>
            </a:r>
            <a:r>
              <a:rPr lang="en-IE" sz="2100" b="1" dirty="0">
                <a:solidFill>
                  <a:schemeClr val="dk1"/>
                </a:solidFill>
              </a:rPr>
              <a:t> </a:t>
            </a:r>
            <a:r>
              <a:rPr lang="en-IE" sz="2100" b="1" dirty="0" err="1">
                <a:solidFill>
                  <a:schemeClr val="dk1"/>
                </a:solidFill>
              </a:rPr>
              <a:t>kan</a:t>
            </a:r>
            <a:r>
              <a:rPr lang="en-IE" sz="2100" b="1" dirty="0">
                <a:solidFill>
                  <a:schemeClr val="dk1"/>
                </a:solidFill>
              </a:rPr>
              <a:t> </a:t>
            </a:r>
            <a:r>
              <a:rPr lang="en-IE" sz="2100" b="1" dirty="0" err="1">
                <a:solidFill>
                  <a:schemeClr val="dk1"/>
                </a:solidFill>
              </a:rPr>
              <a:t>intressera</a:t>
            </a:r>
            <a:r>
              <a:rPr lang="en-IE" sz="2100" b="1" dirty="0">
                <a:solidFill>
                  <a:schemeClr val="dk1"/>
                </a:solidFill>
              </a:rPr>
              <a:t> dig</a:t>
            </a:r>
            <a:r>
              <a:rPr lang="en-IE" sz="1500" dirty="0">
                <a:solidFill>
                  <a:schemeClr val="dk1"/>
                </a:solidFill>
              </a:rPr>
              <a:t>.</a:t>
            </a:r>
            <a:endParaRPr dirty="0"/>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Förbättra dina färdigheter</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41447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100" dirty="0" err="1">
                <a:solidFill>
                  <a:schemeClr val="dk1"/>
                </a:solidFill>
              </a:rPr>
              <a:t>Undersökningsfärdigheter</a:t>
            </a:r>
            <a:r>
              <a:rPr lang="en-IE" sz="2100" dirty="0">
                <a:solidFill>
                  <a:schemeClr val="dk1"/>
                </a:solidFill>
              </a:rPr>
              <a:t> </a:t>
            </a:r>
            <a:r>
              <a:rPr lang="en-IE" sz="2100" dirty="0" err="1">
                <a:solidFill>
                  <a:schemeClr val="dk1"/>
                </a:solidFill>
              </a:rPr>
              <a:t>förbättras</a:t>
            </a:r>
            <a:r>
              <a:rPr lang="en-IE" sz="2100" dirty="0">
                <a:solidFill>
                  <a:schemeClr val="dk1"/>
                </a:solidFill>
              </a:rPr>
              <a:t> </a:t>
            </a:r>
            <a:r>
              <a:rPr lang="en-IE" sz="2100" dirty="0" err="1">
                <a:solidFill>
                  <a:schemeClr val="dk1"/>
                </a:solidFill>
              </a:rPr>
              <a:t>bäst</a:t>
            </a:r>
            <a:r>
              <a:rPr lang="en-IE" sz="2100" dirty="0">
                <a:solidFill>
                  <a:schemeClr val="dk1"/>
                </a:solidFill>
              </a:rPr>
              <a:t> </a:t>
            </a:r>
            <a:r>
              <a:rPr lang="en-IE" sz="2100" dirty="0" err="1">
                <a:solidFill>
                  <a:schemeClr val="dk1"/>
                </a:solidFill>
              </a:rPr>
              <a:t>genom</a:t>
            </a:r>
            <a:r>
              <a:rPr lang="en-IE" sz="2100" dirty="0">
                <a:solidFill>
                  <a:schemeClr val="dk1"/>
                </a:solidFill>
              </a:rPr>
              <a:t> </a:t>
            </a:r>
            <a:r>
              <a:rPr lang="en-IE" sz="2100" dirty="0" err="1">
                <a:solidFill>
                  <a:schemeClr val="dk1"/>
                </a:solidFill>
              </a:rPr>
              <a:t>övning</a:t>
            </a:r>
            <a:r>
              <a:rPr lang="en-IE" sz="2100" dirty="0">
                <a:solidFill>
                  <a:schemeClr val="dk1"/>
                </a:solidFill>
              </a:rPr>
              <a:t>, </a:t>
            </a:r>
            <a:r>
              <a:rPr lang="en-IE" sz="2100" dirty="0" err="1">
                <a:solidFill>
                  <a:schemeClr val="dk1"/>
                </a:solidFill>
              </a:rPr>
              <a:t>så</a:t>
            </a:r>
            <a:r>
              <a:rPr lang="en-IE" sz="2100" dirty="0">
                <a:solidFill>
                  <a:schemeClr val="dk1"/>
                </a:solidFill>
              </a:rPr>
              <a:t> i </a:t>
            </a:r>
            <a:r>
              <a:rPr lang="en-IE" sz="2100" dirty="0" err="1">
                <a:solidFill>
                  <a:schemeClr val="dk1"/>
                </a:solidFill>
              </a:rPr>
              <a:t>början</a:t>
            </a:r>
            <a:r>
              <a:rPr lang="en-IE" sz="2100" dirty="0">
                <a:solidFill>
                  <a:schemeClr val="dk1"/>
                </a:solidFill>
              </a:rPr>
              <a:t> </a:t>
            </a:r>
            <a:r>
              <a:rPr lang="en-IE" sz="2100" dirty="0" err="1">
                <a:solidFill>
                  <a:schemeClr val="dk1"/>
                </a:solidFill>
              </a:rPr>
              <a:t>av</a:t>
            </a:r>
            <a:r>
              <a:rPr lang="en-IE" sz="2100" dirty="0">
                <a:solidFill>
                  <a:schemeClr val="dk1"/>
                </a:solidFill>
              </a:rPr>
              <a:t> </a:t>
            </a:r>
            <a:r>
              <a:rPr lang="en-IE" sz="2100" dirty="0" err="1">
                <a:solidFill>
                  <a:schemeClr val="dk1"/>
                </a:solidFill>
              </a:rPr>
              <a:t>processen</a:t>
            </a:r>
            <a:r>
              <a:rPr lang="en-IE" sz="2100" dirty="0">
                <a:solidFill>
                  <a:schemeClr val="dk1"/>
                </a:solidFill>
              </a:rPr>
              <a:t> </a:t>
            </a:r>
            <a:r>
              <a:rPr lang="en-IE" sz="2100" dirty="0" err="1">
                <a:solidFill>
                  <a:schemeClr val="dk1"/>
                </a:solidFill>
              </a:rPr>
              <a:t>är</a:t>
            </a:r>
            <a:r>
              <a:rPr lang="en-IE" sz="2100" dirty="0">
                <a:solidFill>
                  <a:schemeClr val="dk1"/>
                </a:solidFill>
              </a:rPr>
              <a:t> det </a:t>
            </a:r>
            <a:r>
              <a:rPr lang="en-IE" sz="2100" dirty="0" err="1">
                <a:solidFill>
                  <a:schemeClr val="dk1"/>
                </a:solidFill>
              </a:rPr>
              <a:t>viktigt</a:t>
            </a:r>
            <a:r>
              <a:rPr lang="en-IE" sz="2100" dirty="0">
                <a:solidFill>
                  <a:schemeClr val="dk1"/>
                </a:solidFill>
              </a:rPr>
              <a:t> </a:t>
            </a:r>
            <a:r>
              <a:rPr lang="en-IE" sz="2100" dirty="0" err="1">
                <a:solidFill>
                  <a:schemeClr val="dk1"/>
                </a:solidFill>
              </a:rPr>
              <a:t>att</a:t>
            </a:r>
            <a:r>
              <a:rPr lang="en-IE" sz="2100" dirty="0">
                <a:solidFill>
                  <a:schemeClr val="dk1"/>
                </a:solidFill>
              </a:rPr>
              <a:t> </a:t>
            </a:r>
            <a:r>
              <a:rPr lang="en-IE" sz="2100" dirty="0" err="1">
                <a:solidFill>
                  <a:schemeClr val="dk1"/>
                </a:solidFill>
              </a:rPr>
              <a:t>vara</a:t>
            </a:r>
            <a:r>
              <a:rPr lang="en-IE" sz="2100" dirty="0">
                <a:solidFill>
                  <a:schemeClr val="dk1"/>
                </a:solidFill>
              </a:rPr>
              <a:t> </a:t>
            </a:r>
            <a:r>
              <a:rPr lang="en-IE" sz="2100" dirty="0" err="1">
                <a:solidFill>
                  <a:schemeClr val="dk1"/>
                </a:solidFill>
              </a:rPr>
              <a:t>positiv</a:t>
            </a:r>
            <a:r>
              <a:rPr lang="en-IE" sz="2100" dirty="0">
                <a:solidFill>
                  <a:schemeClr val="dk1"/>
                </a:solidFill>
              </a:rPr>
              <a:t> </a:t>
            </a:r>
            <a:r>
              <a:rPr lang="en-IE" sz="2100" dirty="0" err="1">
                <a:solidFill>
                  <a:schemeClr val="dk1"/>
                </a:solidFill>
              </a:rPr>
              <a:t>och</a:t>
            </a:r>
            <a:r>
              <a:rPr lang="en-IE" sz="2100" dirty="0">
                <a:solidFill>
                  <a:schemeClr val="dk1"/>
                </a:solidFill>
              </a:rPr>
              <a:t> </a:t>
            </a:r>
            <a:r>
              <a:rPr lang="en-IE" sz="2100" dirty="0" err="1">
                <a:solidFill>
                  <a:schemeClr val="dk1"/>
                </a:solidFill>
              </a:rPr>
              <a:t>påminna</a:t>
            </a:r>
            <a:r>
              <a:rPr lang="en-IE" sz="2100" dirty="0">
                <a:solidFill>
                  <a:schemeClr val="dk1"/>
                </a:solidFill>
              </a:rPr>
              <a:t> sig </a:t>
            </a:r>
            <a:r>
              <a:rPr lang="en-IE" sz="2100" dirty="0" err="1">
                <a:solidFill>
                  <a:schemeClr val="dk1"/>
                </a:solidFill>
              </a:rPr>
              <a:t>själv</a:t>
            </a:r>
            <a:r>
              <a:rPr lang="en-IE" sz="2100" dirty="0">
                <a:solidFill>
                  <a:schemeClr val="dk1"/>
                </a:solidFill>
              </a:rPr>
              <a:t> om </a:t>
            </a:r>
            <a:r>
              <a:rPr lang="en-IE" sz="2100" dirty="0" err="1">
                <a:solidFill>
                  <a:schemeClr val="dk1"/>
                </a:solidFill>
              </a:rPr>
              <a:t>att</a:t>
            </a:r>
            <a:r>
              <a:rPr lang="en-IE" sz="2100" dirty="0">
                <a:solidFill>
                  <a:schemeClr val="dk1"/>
                </a:solidFill>
              </a:rPr>
              <a:t> det </a:t>
            </a:r>
            <a:r>
              <a:rPr lang="en-IE" sz="2100" dirty="0" err="1">
                <a:solidFill>
                  <a:schemeClr val="dk1"/>
                </a:solidFill>
              </a:rPr>
              <a:t>kommer</a:t>
            </a:r>
            <a:r>
              <a:rPr lang="en-IE" sz="2100" dirty="0">
                <a:solidFill>
                  <a:schemeClr val="dk1"/>
                </a:solidFill>
              </a:rPr>
              <a:t> </a:t>
            </a:r>
            <a:r>
              <a:rPr lang="en-IE" sz="2100" dirty="0" err="1">
                <a:solidFill>
                  <a:schemeClr val="dk1"/>
                </a:solidFill>
              </a:rPr>
              <a:t>att</a:t>
            </a:r>
            <a:r>
              <a:rPr lang="en-IE" sz="2100" dirty="0">
                <a:solidFill>
                  <a:schemeClr val="dk1"/>
                </a:solidFill>
              </a:rPr>
              <a:t> </a:t>
            </a:r>
            <a:r>
              <a:rPr lang="en-IE" sz="2100" dirty="0" err="1">
                <a:solidFill>
                  <a:schemeClr val="dk1"/>
                </a:solidFill>
              </a:rPr>
              <a:t>bli</a:t>
            </a:r>
            <a:r>
              <a:rPr lang="en-IE" sz="2100" dirty="0">
                <a:solidFill>
                  <a:schemeClr val="dk1"/>
                </a:solidFill>
              </a:rPr>
              <a:t> </a:t>
            </a:r>
            <a:r>
              <a:rPr lang="en-IE" sz="2100" dirty="0" err="1">
                <a:solidFill>
                  <a:schemeClr val="dk1"/>
                </a:solidFill>
              </a:rPr>
              <a:t>lättare</a:t>
            </a:r>
            <a:r>
              <a:rPr lang="en-IE" sz="2100" dirty="0">
                <a:solidFill>
                  <a:schemeClr val="dk1"/>
                </a:solidFill>
              </a:rPr>
              <a:t> </a:t>
            </a:r>
            <a:r>
              <a:rPr lang="en-IE" sz="2100" dirty="0" err="1">
                <a:solidFill>
                  <a:schemeClr val="dk1"/>
                </a:solidFill>
              </a:rPr>
              <a:t>efter</a:t>
            </a:r>
            <a:r>
              <a:rPr lang="en-IE" sz="2100" dirty="0">
                <a:solidFill>
                  <a:schemeClr val="dk1"/>
                </a:solidFill>
              </a:rPr>
              <a:t> hand. Ju </a:t>
            </a:r>
            <a:r>
              <a:rPr lang="en-IE" sz="2100" dirty="0" err="1">
                <a:solidFill>
                  <a:schemeClr val="dk1"/>
                </a:solidFill>
              </a:rPr>
              <a:t>mer</a:t>
            </a:r>
            <a:r>
              <a:rPr lang="en-IE" sz="2100" dirty="0">
                <a:solidFill>
                  <a:schemeClr val="dk1"/>
                </a:solidFill>
              </a:rPr>
              <a:t> </a:t>
            </a:r>
            <a:r>
              <a:rPr lang="en-IE" sz="2100" dirty="0" err="1">
                <a:solidFill>
                  <a:schemeClr val="dk1"/>
                </a:solidFill>
              </a:rPr>
              <a:t>undersökningar</a:t>
            </a:r>
            <a:r>
              <a:rPr lang="en-IE" sz="2100" dirty="0">
                <a:solidFill>
                  <a:schemeClr val="dk1"/>
                </a:solidFill>
              </a:rPr>
              <a:t> du </a:t>
            </a:r>
            <a:r>
              <a:rPr lang="en-IE" sz="2100" dirty="0" err="1">
                <a:solidFill>
                  <a:schemeClr val="dk1"/>
                </a:solidFill>
              </a:rPr>
              <a:t>genomför</a:t>
            </a:r>
            <a:r>
              <a:rPr lang="en-IE" sz="1500" dirty="0">
                <a:solidFill>
                  <a:schemeClr val="dk1"/>
                </a:solidFill>
              </a:rPr>
              <a:t>,</a:t>
            </a:r>
            <a:r>
              <a:rPr lang="en-IE" sz="2100" dirty="0">
                <a:solidFill>
                  <a:schemeClr val="dk1"/>
                </a:solidFill>
              </a:rPr>
              <a:t> </a:t>
            </a:r>
            <a:r>
              <a:rPr lang="en-IE" sz="2100" dirty="0" err="1">
                <a:solidFill>
                  <a:schemeClr val="dk1"/>
                </a:solidFill>
              </a:rPr>
              <a:t>desto</a:t>
            </a:r>
            <a:r>
              <a:rPr lang="en-IE" sz="2100" dirty="0">
                <a:solidFill>
                  <a:schemeClr val="dk1"/>
                </a:solidFill>
              </a:rPr>
              <a:t> </a:t>
            </a:r>
            <a:r>
              <a:rPr lang="en-IE" sz="2100" dirty="0" err="1">
                <a:solidFill>
                  <a:schemeClr val="dk1"/>
                </a:solidFill>
              </a:rPr>
              <a:t>större</a:t>
            </a:r>
            <a:r>
              <a:rPr lang="en-IE" sz="2100" dirty="0">
                <a:solidFill>
                  <a:schemeClr val="dk1"/>
                </a:solidFill>
              </a:rPr>
              <a:t> </a:t>
            </a:r>
            <a:r>
              <a:rPr lang="en-IE" sz="2100" dirty="0" err="1">
                <a:solidFill>
                  <a:schemeClr val="dk1"/>
                </a:solidFill>
              </a:rPr>
              <a:t>blir</a:t>
            </a:r>
            <a:r>
              <a:rPr lang="en-IE" sz="2100" dirty="0">
                <a:solidFill>
                  <a:schemeClr val="dk1"/>
                </a:solidFill>
              </a:rPr>
              <a:t> </a:t>
            </a:r>
            <a:r>
              <a:rPr lang="en-IE" sz="2100" dirty="0" err="1">
                <a:solidFill>
                  <a:schemeClr val="dk1"/>
                </a:solidFill>
              </a:rPr>
              <a:t>ditt</a:t>
            </a:r>
            <a:r>
              <a:rPr lang="en-IE" sz="2100" dirty="0">
                <a:solidFill>
                  <a:schemeClr val="dk1"/>
                </a:solidFill>
              </a:rPr>
              <a:t> </a:t>
            </a:r>
            <a:r>
              <a:rPr lang="en-IE" sz="2100" dirty="0" err="1">
                <a:solidFill>
                  <a:schemeClr val="dk1"/>
                </a:solidFill>
              </a:rPr>
              <a:t>kunskapsförråd</a:t>
            </a:r>
            <a:r>
              <a:rPr lang="en-IE" sz="2100" dirty="0">
                <a:solidFill>
                  <a:schemeClr val="dk1"/>
                </a:solidFill>
              </a:rPr>
              <a:t> om </a:t>
            </a:r>
            <a:r>
              <a:rPr lang="en-IE" sz="2100" dirty="0" err="1">
                <a:solidFill>
                  <a:schemeClr val="dk1"/>
                </a:solidFill>
              </a:rPr>
              <a:t>ett</a:t>
            </a:r>
            <a:r>
              <a:rPr lang="en-IE" sz="2100" dirty="0">
                <a:solidFill>
                  <a:schemeClr val="dk1"/>
                </a:solidFill>
              </a:rPr>
              <a:t> </a:t>
            </a:r>
            <a:r>
              <a:rPr lang="en-IE" sz="2100" dirty="0" err="1">
                <a:solidFill>
                  <a:schemeClr val="dk1"/>
                </a:solidFill>
              </a:rPr>
              <a:t>ämne</a:t>
            </a:r>
            <a:r>
              <a:rPr lang="en-IE" sz="2100" dirty="0">
                <a:solidFill>
                  <a:schemeClr val="dk1"/>
                </a:solidFill>
              </a:rPr>
              <a:t> </a:t>
            </a:r>
            <a:r>
              <a:rPr lang="en-IE" sz="2100" dirty="0" err="1">
                <a:solidFill>
                  <a:schemeClr val="dk1"/>
                </a:solidFill>
              </a:rPr>
              <a:t>och</a:t>
            </a:r>
            <a:r>
              <a:rPr lang="en-IE" sz="2100" dirty="0">
                <a:solidFill>
                  <a:schemeClr val="dk1"/>
                </a:solidFill>
              </a:rPr>
              <a:t> </a:t>
            </a:r>
            <a:r>
              <a:rPr lang="en-IE" sz="2100" dirty="0" err="1">
                <a:solidFill>
                  <a:schemeClr val="dk1"/>
                </a:solidFill>
              </a:rPr>
              <a:t>desto</a:t>
            </a:r>
            <a:r>
              <a:rPr lang="en-IE" sz="2100" dirty="0">
                <a:solidFill>
                  <a:schemeClr val="dk1"/>
                </a:solidFill>
              </a:rPr>
              <a:t> </a:t>
            </a:r>
            <a:r>
              <a:rPr lang="en-IE" sz="2100" dirty="0" err="1">
                <a:solidFill>
                  <a:schemeClr val="dk1"/>
                </a:solidFill>
              </a:rPr>
              <a:t>lättare</a:t>
            </a:r>
            <a:r>
              <a:rPr lang="en-IE" sz="2100" dirty="0">
                <a:solidFill>
                  <a:schemeClr val="dk1"/>
                </a:solidFill>
              </a:rPr>
              <a:t> </a:t>
            </a:r>
            <a:r>
              <a:rPr lang="en-IE" sz="2100" dirty="0" err="1">
                <a:solidFill>
                  <a:schemeClr val="dk1"/>
                </a:solidFill>
              </a:rPr>
              <a:t>blir</a:t>
            </a:r>
            <a:r>
              <a:rPr lang="en-IE" sz="2100" dirty="0">
                <a:solidFill>
                  <a:schemeClr val="dk1"/>
                </a:solidFill>
              </a:rPr>
              <a:t> det </a:t>
            </a:r>
            <a:r>
              <a:rPr lang="en-IE" sz="2100" dirty="0" err="1">
                <a:solidFill>
                  <a:schemeClr val="dk1"/>
                </a:solidFill>
              </a:rPr>
              <a:t>att</a:t>
            </a:r>
            <a:r>
              <a:rPr lang="en-IE" sz="2100" dirty="0">
                <a:solidFill>
                  <a:schemeClr val="dk1"/>
                </a:solidFill>
              </a:rPr>
              <a:t> </a:t>
            </a:r>
            <a:r>
              <a:rPr lang="en-IE" sz="2100" dirty="0" err="1">
                <a:solidFill>
                  <a:schemeClr val="dk1"/>
                </a:solidFill>
              </a:rPr>
              <a:t>undersöka</a:t>
            </a:r>
            <a:r>
              <a:rPr lang="en-IE" sz="2100" dirty="0">
                <a:solidFill>
                  <a:schemeClr val="dk1"/>
                </a:solidFill>
              </a:rPr>
              <a:t>, </a:t>
            </a:r>
            <a:r>
              <a:rPr lang="en-IE" sz="2100" dirty="0" err="1">
                <a:solidFill>
                  <a:schemeClr val="dk1"/>
                </a:solidFill>
              </a:rPr>
              <a:t>eftersom</a:t>
            </a:r>
            <a:r>
              <a:rPr lang="en-IE" sz="2100" dirty="0">
                <a:solidFill>
                  <a:schemeClr val="dk1"/>
                </a:solidFill>
              </a:rPr>
              <a:t> du </a:t>
            </a:r>
            <a:r>
              <a:rPr lang="en-IE" sz="2100" dirty="0" err="1">
                <a:solidFill>
                  <a:schemeClr val="dk1"/>
                </a:solidFill>
              </a:rPr>
              <a:t>lär</a:t>
            </a:r>
            <a:r>
              <a:rPr lang="en-IE" sz="2100" dirty="0">
                <a:solidFill>
                  <a:schemeClr val="dk1"/>
                </a:solidFill>
              </a:rPr>
              <a:t> dig de </a:t>
            </a:r>
            <a:r>
              <a:rPr lang="en-IE" sz="2100" dirty="0" err="1">
                <a:solidFill>
                  <a:schemeClr val="dk1"/>
                </a:solidFill>
              </a:rPr>
              <a:t>nyckelord</a:t>
            </a:r>
            <a:r>
              <a:rPr lang="en-IE" sz="2100" dirty="0">
                <a:solidFill>
                  <a:schemeClr val="dk1"/>
                </a:solidFill>
              </a:rPr>
              <a:t> </a:t>
            </a:r>
            <a:r>
              <a:rPr lang="en-IE" sz="2100" dirty="0" err="1">
                <a:solidFill>
                  <a:schemeClr val="dk1"/>
                </a:solidFill>
              </a:rPr>
              <a:t>som</a:t>
            </a:r>
            <a:r>
              <a:rPr lang="en-IE" sz="2100" dirty="0">
                <a:solidFill>
                  <a:schemeClr val="dk1"/>
                </a:solidFill>
              </a:rPr>
              <a:t> </a:t>
            </a:r>
            <a:r>
              <a:rPr lang="en-IE" sz="2100" dirty="0" err="1">
                <a:solidFill>
                  <a:schemeClr val="dk1"/>
                </a:solidFill>
              </a:rPr>
              <a:t>behövs</a:t>
            </a:r>
            <a:r>
              <a:rPr lang="en-IE" sz="2100" dirty="0">
                <a:solidFill>
                  <a:schemeClr val="dk1"/>
                </a:solidFill>
              </a:rPr>
              <a:t> för </a:t>
            </a:r>
            <a:r>
              <a:rPr lang="en-IE" sz="2100" dirty="0" err="1">
                <a:solidFill>
                  <a:schemeClr val="dk1"/>
                </a:solidFill>
              </a:rPr>
              <a:t>att</a:t>
            </a:r>
            <a:r>
              <a:rPr lang="en-IE" sz="2100" dirty="0">
                <a:solidFill>
                  <a:schemeClr val="dk1"/>
                </a:solidFill>
              </a:rPr>
              <a:t> </a:t>
            </a:r>
            <a:r>
              <a:rPr lang="en-IE" sz="2100" dirty="0" err="1">
                <a:solidFill>
                  <a:schemeClr val="dk1"/>
                </a:solidFill>
              </a:rPr>
              <a:t>hitta</a:t>
            </a:r>
            <a:r>
              <a:rPr lang="en-IE" sz="2100" dirty="0">
                <a:solidFill>
                  <a:schemeClr val="dk1"/>
                </a:solidFill>
              </a:rPr>
              <a:t> den information du </a:t>
            </a:r>
            <a:r>
              <a:rPr lang="en-IE" sz="2100" dirty="0" err="1">
                <a:solidFill>
                  <a:schemeClr val="dk1"/>
                </a:solidFill>
              </a:rPr>
              <a:t>letar</a:t>
            </a:r>
            <a:r>
              <a:rPr lang="en-IE" sz="2100" dirty="0">
                <a:solidFill>
                  <a:schemeClr val="dk1"/>
                </a:solidFill>
              </a:rPr>
              <a:t> </a:t>
            </a:r>
            <a:r>
              <a:rPr lang="en-IE" sz="2100" dirty="0" err="1">
                <a:solidFill>
                  <a:schemeClr val="dk1"/>
                </a:solidFill>
              </a:rPr>
              <a:t>efter</a:t>
            </a:r>
            <a:r>
              <a:rPr lang="en-IE" sz="2100" dirty="0">
                <a:solidFill>
                  <a:schemeClr val="dk1"/>
                </a:solidFill>
              </a:rPr>
              <a:t>.</a:t>
            </a: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a:solidFill>
                  <a:schemeClr val="lt1"/>
                </a:solidFill>
                <a:latin typeface="Calibri"/>
                <a:ea typeface="Calibri"/>
                <a:cs typeface="Calibri"/>
                <a:sym typeface="Calibri"/>
              </a:rPr>
              <a:t>Undersökning av kvalifikationer</a:t>
            </a:r>
            <a:endParaRPr sz="360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85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När du undersöker karriärmöjligheter kommer du att stöta på de färdigheter eller kvalifikationer som krävs för att söka vissa roller. Genom att göra research i ett tidigt skede och på ett omfattande sätt ger du dig själv de bästa möjligheterna att förstå och eventuellt uppnå de förutsättningar som krävs för de roller som du är intresserad av.</a:t>
            </a:r>
            <a:endParaRPr sz="21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dirty="0" err="1">
                <a:solidFill>
                  <a:schemeClr val="lt1"/>
                </a:solidFill>
                <a:latin typeface="Quattrocento Sans"/>
                <a:ea typeface="Quattrocento Sans"/>
                <a:cs typeface="Quattrocento Sans"/>
                <a:sym typeface="Quattrocento Sans"/>
              </a:rPr>
              <a:t>Undersökningar</a:t>
            </a:r>
            <a:r>
              <a:rPr lang="en-IE" sz="3600" b="1" dirty="0">
                <a:solidFill>
                  <a:schemeClr val="lt1"/>
                </a:solidFill>
                <a:latin typeface="Quattrocento Sans"/>
                <a:ea typeface="Quattrocento Sans"/>
                <a:cs typeface="Quattrocento Sans"/>
                <a:sym typeface="Quattrocento Sans"/>
              </a:rPr>
              <a:t> om </a:t>
            </a:r>
            <a:r>
              <a:rPr lang="en-IE" sz="3600" b="1" dirty="0" err="1">
                <a:solidFill>
                  <a:schemeClr val="lt1"/>
                </a:solidFill>
                <a:latin typeface="Quattrocento Sans"/>
                <a:ea typeface="Quattrocento Sans"/>
                <a:cs typeface="Quattrocento Sans"/>
                <a:sym typeface="Quattrocento Sans"/>
              </a:rPr>
              <a:t>ersättningar</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300">
                <a:solidFill>
                  <a:schemeClr val="lt1"/>
                </a:solidFill>
              </a:rPr>
              <a:t>När du undersöker karriärmöjligheter kommer du att stöta på olika lönenivåer för vissa roller, och denna information hjälper dig att förstå vilken lön du kan förvänta dig att få. Denna information är viktig när du förhandlar med arbetsgivare för att se till att du får en rättvis kompensation.</a:t>
            </a:r>
            <a:endParaRPr sz="2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rgbClr val="662483"/>
                </a:solidFill>
                <a:latin typeface="Quattrocento Sans"/>
                <a:ea typeface="Quattrocento Sans"/>
                <a:cs typeface="Quattrocento Sans"/>
                <a:sym typeface="Quattrocento Sans"/>
              </a:rPr>
              <a:t>Fördomar om information</a:t>
            </a:r>
            <a:endParaRPr sz="3600" b="1">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7800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dirty="0" err="1">
                <a:solidFill>
                  <a:schemeClr val="dk1"/>
                </a:solidFill>
              </a:rPr>
              <a:t>När</a:t>
            </a:r>
            <a:r>
              <a:rPr lang="en-IE" sz="2000" dirty="0">
                <a:solidFill>
                  <a:schemeClr val="dk1"/>
                </a:solidFill>
              </a:rPr>
              <a:t> man </a:t>
            </a:r>
            <a:r>
              <a:rPr lang="en-IE" sz="2000" dirty="0" err="1">
                <a:solidFill>
                  <a:schemeClr val="dk1"/>
                </a:solidFill>
              </a:rPr>
              <a:t>undersöker</a:t>
            </a:r>
            <a:r>
              <a:rPr lang="en-IE" sz="2000" dirty="0">
                <a:solidFill>
                  <a:schemeClr val="dk1"/>
                </a:solidFill>
              </a:rPr>
              <a:t> om </a:t>
            </a:r>
            <a:r>
              <a:rPr lang="en-IE" sz="2000" dirty="0" err="1">
                <a:solidFill>
                  <a:schemeClr val="dk1"/>
                </a:solidFill>
              </a:rPr>
              <a:t>arbetsgivare</a:t>
            </a:r>
            <a:r>
              <a:rPr lang="en-IE" sz="2000" dirty="0">
                <a:solidFill>
                  <a:schemeClr val="dk1"/>
                </a:solidFill>
              </a:rPr>
              <a:t> </a:t>
            </a:r>
            <a:r>
              <a:rPr lang="en-IE" sz="2000" dirty="0" err="1">
                <a:solidFill>
                  <a:schemeClr val="dk1"/>
                </a:solidFill>
              </a:rPr>
              <a:t>är</a:t>
            </a:r>
            <a:r>
              <a:rPr lang="en-IE" sz="2000" dirty="0">
                <a:solidFill>
                  <a:schemeClr val="dk1"/>
                </a:solidFill>
              </a:rPr>
              <a:t> det </a:t>
            </a:r>
            <a:r>
              <a:rPr lang="en-IE" sz="2000" dirty="0" err="1">
                <a:solidFill>
                  <a:schemeClr val="dk1"/>
                </a:solidFill>
              </a:rPr>
              <a:t>viktigt</a:t>
            </a:r>
            <a:r>
              <a:rPr lang="en-IE" sz="2000" dirty="0">
                <a:solidFill>
                  <a:schemeClr val="dk1"/>
                </a:solidFill>
              </a:rPr>
              <a:t> </a:t>
            </a:r>
            <a:r>
              <a:rPr lang="en-IE" sz="2000" dirty="0" err="1">
                <a:solidFill>
                  <a:schemeClr val="dk1"/>
                </a:solidFill>
              </a:rPr>
              <a:t>att</a:t>
            </a:r>
            <a:r>
              <a:rPr lang="en-IE" sz="2000" dirty="0">
                <a:solidFill>
                  <a:schemeClr val="dk1"/>
                </a:solidFill>
              </a:rPr>
              <a:t> </a:t>
            </a:r>
            <a:r>
              <a:rPr lang="en-IE" sz="2000" dirty="0" err="1">
                <a:solidFill>
                  <a:schemeClr val="dk1"/>
                </a:solidFill>
              </a:rPr>
              <a:t>förstå</a:t>
            </a:r>
            <a:r>
              <a:rPr lang="en-IE" sz="2000" dirty="0">
                <a:solidFill>
                  <a:schemeClr val="dk1"/>
                </a:solidFill>
              </a:rPr>
              <a:t> </a:t>
            </a:r>
            <a:r>
              <a:rPr lang="en-IE" sz="2000" dirty="0" err="1">
                <a:solidFill>
                  <a:schemeClr val="dk1"/>
                </a:solidFill>
              </a:rPr>
              <a:t>att</a:t>
            </a:r>
            <a:r>
              <a:rPr lang="en-IE" sz="2000" dirty="0">
                <a:solidFill>
                  <a:schemeClr val="dk1"/>
                </a:solidFill>
              </a:rPr>
              <a:t> all information </a:t>
            </a:r>
            <a:r>
              <a:rPr lang="en-IE" sz="2000" dirty="0" err="1">
                <a:solidFill>
                  <a:schemeClr val="dk1"/>
                </a:solidFill>
              </a:rPr>
              <a:t>som</a:t>
            </a:r>
            <a:r>
              <a:rPr lang="en-IE" sz="2000" dirty="0">
                <a:solidFill>
                  <a:schemeClr val="dk1"/>
                </a:solidFill>
              </a:rPr>
              <a:t> </a:t>
            </a:r>
            <a:r>
              <a:rPr lang="en-IE" sz="2000" dirty="0" err="1">
                <a:solidFill>
                  <a:schemeClr val="dk1"/>
                </a:solidFill>
              </a:rPr>
              <a:t>arbetsgivaren</a:t>
            </a:r>
            <a:r>
              <a:rPr lang="en-IE" sz="2000" dirty="0">
                <a:solidFill>
                  <a:schemeClr val="dk1"/>
                </a:solidFill>
              </a:rPr>
              <a:t> </a:t>
            </a:r>
            <a:r>
              <a:rPr lang="en-IE" sz="2000" dirty="0" err="1">
                <a:solidFill>
                  <a:schemeClr val="dk1"/>
                </a:solidFill>
              </a:rPr>
              <a:t>lämnar</a:t>
            </a:r>
            <a:r>
              <a:rPr lang="en-IE" sz="2000" dirty="0">
                <a:solidFill>
                  <a:schemeClr val="dk1"/>
                </a:solidFill>
              </a:rPr>
              <a:t> </a:t>
            </a:r>
            <a:r>
              <a:rPr lang="en-IE" sz="2000" dirty="0" err="1">
                <a:solidFill>
                  <a:schemeClr val="dk1"/>
                </a:solidFill>
              </a:rPr>
              <a:t>ut</a:t>
            </a:r>
            <a:r>
              <a:rPr lang="en-IE" sz="2000" dirty="0">
                <a:solidFill>
                  <a:schemeClr val="dk1"/>
                </a:solidFill>
              </a:rPr>
              <a:t>, </a:t>
            </a:r>
            <a:r>
              <a:rPr lang="en-IE" sz="2000" dirty="0" err="1">
                <a:solidFill>
                  <a:schemeClr val="dk1"/>
                </a:solidFill>
              </a:rPr>
              <a:t>t.ex</a:t>
            </a:r>
            <a:r>
              <a:rPr lang="en-IE" sz="2000" dirty="0">
                <a:solidFill>
                  <a:schemeClr val="dk1"/>
                </a:solidFill>
              </a:rPr>
              <a:t>. </a:t>
            </a:r>
            <a:r>
              <a:rPr lang="en-IE" sz="2000" dirty="0" err="1">
                <a:solidFill>
                  <a:schemeClr val="dk1"/>
                </a:solidFill>
              </a:rPr>
              <a:t>deras</a:t>
            </a:r>
            <a:r>
              <a:rPr lang="en-IE" sz="2000" dirty="0">
                <a:solidFill>
                  <a:schemeClr val="dk1"/>
                </a:solidFill>
              </a:rPr>
              <a:t> </a:t>
            </a:r>
            <a:r>
              <a:rPr lang="en-IE" sz="2000" dirty="0" err="1">
                <a:solidFill>
                  <a:schemeClr val="dk1"/>
                </a:solidFill>
              </a:rPr>
              <a:t>webbplats</a:t>
            </a:r>
            <a:r>
              <a:rPr lang="en-IE" sz="2000" dirty="0">
                <a:solidFill>
                  <a:schemeClr val="dk1"/>
                </a:solidFill>
              </a:rPr>
              <a:t>, </a:t>
            </a:r>
            <a:r>
              <a:rPr lang="en-IE" sz="2000" dirty="0" err="1">
                <a:solidFill>
                  <a:schemeClr val="dk1"/>
                </a:solidFill>
              </a:rPr>
              <a:t>är</a:t>
            </a:r>
            <a:r>
              <a:rPr lang="en-IE" sz="2000" dirty="0">
                <a:solidFill>
                  <a:schemeClr val="dk1"/>
                </a:solidFill>
              </a:rPr>
              <a:t> </a:t>
            </a:r>
            <a:r>
              <a:rPr lang="en-IE" sz="2000" dirty="0" err="1">
                <a:solidFill>
                  <a:schemeClr val="dk1"/>
                </a:solidFill>
              </a:rPr>
              <a:t>utformad</a:t>
            </a:r>
            <a:r>
              <a:rPr lang="en-IE" sz="2000" dirty="0">
                <a:solidFill>
                  <a:schemeClr val="dk1"/>
                </a:solidFill>
              </a:rPr>
              <a:t> för </a:t>
            </a:r>
            <a:r>
              <a:rPr lang="en-IE" sz="2000" dirty="0" err="1">
                <a:solidFill>
                  <a:schemeClr val="dk1"/>
                </a:solidFill>
              </a:rPr>
              <a:t>att</a:t>
            </a:r>
            <a:r>
              <a:rPr lang="en-IE" sz="2000" dirty="0">
                <a:solidFill>
                  <a:schemeClr val="dk1"/>
                </a:solidFill>
              </a:rPr>
              <a:t> </a:t>
            </a:r>
            <a:r>
              <a:rPr lang="en-IE" sz="2000" dirty="0" err="1">
                <a:solidFill>
                  <a:schemeClr val="dk1"/>
                </a:solidFill>
              </a:rPr>
              <a:t>framställa</a:t>
            </a:r>
            <a:r>
              <a:rPr lang="en-IE" sz="2000" dirty="0">
                <a:solidFill>
                  <a:schemeClr val="dk1"/>
                </a:solidFill>
              </a:rPr>
              <a:t> </a:t>
            </a:r>
            <a:r>
              <a:rPr lang="en-IE" sz="2000" dirty="0" err="1">
                <a:solidFill>
                  <a:schemeClr val="dk1"/>
                </a:solidFill>
              </a:rPr>
              <a:t>deras</a:t>
            </a:r>
            <a:r>
              <a:rPr lang="en-IE" sz="2000" dirty="0">
                <a:solidFill>
                  <a:schemeClr val="dk1"/>
                </a:solidFill>
              </a:rPr>
              <a:t> </a:t>
            </a:r>
            <a:r>
              <a:rPr lang="en-IE" sz="2000" dirty="0" err="1">
                <a:solidFill>
                  <a:schemeClr val="dk1"/>
                </a:solidFill>
              </a:rPr>
              <a:t>verksamhet</a:t>
            </a:r>
            <a:r>
              <a:rPr lang="en-IE" sz="2000" dirty="0">
                <a:solidFill>
                  <a:schemeClr val="dk1"/>
                </a:solidFill>
              </a:rPr>
              <a:t> i </a:t>
            </a:r>
            <a:r>
              <a:rPr lang="en-IE" sz="2000" dirty="0" err="1">
                <a:solidFill>
                  <a:schemeClr val="dk1"/>
                </a:solidFill>
              </a:rPr>
              <a:t>en</a:t>
            </a:r>
            <a:r>
              <a:rPr lang="en-IE" sz="2000" dirty="0">
                <a:solidFill>
                  <a:schemeClr val="dk1"/>
                </a:solidFill>
              </a:rPr>
              <a:t> god </a:t>
            </a:r>
            <a:r>
              <a:rPr lang="en-IE" sz="2000" dirty="0" err="1">
                <a:solidFill>
                  <a:schemeClr val="dk1"/>
                </a:solidFill>
              </a:rPr>
              <a:t>dager</a:t>
            </a:r>
            <a:r>
              <a:rPr lang="en-IE" sz="2000" dirty="0">
                <a:solidFill>
                  <a:schemeClr val="dk1"/>
                </a:solidFill>
              </a:rPr>
              <a:t> </a:t>
            </a:r>
            <a:r>
              <a:rPr lang="en-IE" sz="2000" dirty="0" err="1">
                <a:solidFill>
                  <a:schemeClr val="dk1"/>
                </a:solidFill>
              </a:rPr>
              <a:t>och</a:t>
            </a:r>
            <a:r>
              <a:rPr lang="en-IE" sz="2000" dirty="0">
                <a:solidFill>
                  <a:schemeClr val="dk1"/>
                </a:solidFill>
              </a:rPr>
              <a:t> </a:t>
            </a:r>
            <a:r>
              <a:rPr lang="en-IE" sz="2000" dirty="0" err="1">
                <a:solidFill>
                  <a:schemeClr val="dk1"/>
                </a:solidFill>
              </a:rPr>
              <a:t>kanske</a:t>
            </a:r>
            <a:r>
              <a:rPr lang="en-IE" sz="2000" dirty="0">
                <a:solidFill>
                  <a:schemeClr val="dk1"/>
                </a:solidFill>
              </a:rPr>
              <a:t> </a:t>
            </a:r>
            <a:r>
              <a:rPr lang="en-IE" sz="2000" dirty="0" err="1">
                <a:solidFill>
                  <a:schemeClr val="dk1"/>
                </a:solidFill>
              </a:rPr>
              <a:t>inte</a:t>
            </a:r>
            <a:r>
              <a:rPr lang="en-IE" sz="2000" dirty="0">
                <a:solidFill>
                  <a:schemeClr val="dk1"/>
                </a:solidFill>
              </a:rPr>
              <a:t> </a:t>
            </a:r>
            <a:r>
              <a:rPr lang="en-IE" sz="2000" dirty="0" err="1">
                <a:solidFill>
                  <a:schemeClr val="dk1"/>
                </a:solidFill>
              </a:rPr>
              <a:t>återspeglar</a:t>
            </a:r>
            <a:r>
              <a:rPr lang="en-IE" sz="2000" dirty="0">
                <a:solidFill>
                  <a:schemeClr val="dk1"/>
                </a:solidFill>
              </a:rPr>
              <a:t> </a:t>
            </a:r>
            <a:r>
              <a:rPr lang="en-IE" sz="2000" dirty="0" err="1">
                <a:solidFill>
                  <a:schemeClr val="dk1"/>
                </a:solidFill>
              </a:rPr>
              <a:t>verkligheten</a:t>
            </a:r>
            <a:r>
              <a:rPr lang="en-IE" sz="2000" dirty="0">
                <a:solidFill>
                  <a:schemeClr val="dk1"/>
                </a:solidFill>
              </a:rPr>
              <a:t> </a:t>
            </a:r>
            <a:r>
              <a:rPr lang="en-IE" sz="2000" dirty="0" err="1">
                <a:solidFill>
                  <a:schemeClr val="dk1"/>
                </a:solidFill>
              </a:rPr>
              <a:t>när</a:t>
            </a:r>
            <a:r>
              <a:rPr lang="en-IE" sz="2000" dirty="0">
                <a:solidFill>
                  <a:schemeClr val="dk1"/>
                </a:solidFill>
              </a:rPr>
              <a:t> det </a:t>
            </a:r>
            <a:r>
              <a:rPr lang="en-IE" sz="2000" dirty="0" err="1">
                <a:solidFill>
                  <a:schemeClr val="dk1"/>
                </a:solidFill>
              </a:rPr>
              <a:t>gäller</a:t>
            </a:r>
            <a:r>
              <a:rPr lang="en-IE" sz="2000" dirty="0">
                <a:solidFill>
                  <a:schemeClr val="dk1"/>
                </a:solidFill>
              </a:rPr>
              <a:t> de </a:t>
            </a:r>
            <a:r>
              <a:rPr lang="en-IE" sz="2000" dirty="0" err="1">
                <a:solidFill>
                  <a:schemeClr val="dk1"/>
                </a:solidFill>
              </a:rPr>
              <a:t>arbetsvillkor</a:t>
            </a:r>
            <a:r>
              <a:rPr lang="en-IE" sz="2000" dirty="0">
                <a:solidFill>
                  <a:schemeClr val="dk1"/>
                </a:solidFill>
              </a:rPr>
              <a:t> </a:t>
            </a:r>
            <a:r>
              <a:rPr lang="en-IE" sz="2000" dirty="0" err="1">
                <a:solidFill>
                  <a:schemeClr val="dk1"/>
                </a:solidFill>
              </a:rPr>
              <a:t>som</a:t>
            </a:r>
            <a:r>
              <a:rPr lang="en-IE" sz="2000" dirty="0">
                <a:solidFill>
                  <a:schemeClr val="dk1"/>
                </a:solidFill>
              </a:rPr>
              <a:t> de </a:t>
            </a:r>
            <a:r>
              <a:rPr lang="en-IE" sz="2000" dirty="0" err="1">
                <a:solidFill>
                  <a:schemeClr val="dk1"/>
                </a:solidFill>
              </a:rPr>
              <a:t>erbjuder</a:t>
            </a:r>
            <a:r>
              <a:rPr lang="en-IE" sz="2000" dirty="0">
                <a:solidFill>
                  <a:schemeClr val="dk1"/>
                </a:solidFill>
              </a:rPr>
              <a:t>. Det </a:t>
            </a:r>
            <a:r>
              <a:rPr lang="en-IE" sz="2000" dirty="0" err="1">
                <a:solidFill>
                  <a:schemeClr val="dk1"/>
                </a:solidFill>
              </a:rPr>
              <a:t>är</a:t>
            </a:r>
            <a:r>
              <a:rPr lang="en-IE" sz="2000" dirty="0">
                <a:solidFill>
                  <a:schemeClr val="dk1"/>
                </a:solidFill>
              </a:rPr>
              <a:t> </a:t>
            </a:r>
            <a:r>
              <a:rPr lang="en-IE" sz="2000" dirty="0" err="1">
                <a:solidFill>
                  <a:schemeClr val="dk1"/>
                </a:solidFill>
              </a:rPr>
              <a:t>mer</a:t>
            </a:r>
            <a:r>
              <a:rPr lang="en-IE" sz="2000" dirty="0">
                <a:solidFill>
                  <a:schemeClr val="dk1"/>
                </a:solidFill>
              </a:rPr>
              <a:t> </a:t>
            </a:r>
            <a:r>
              <a:rPr lang="en-IE" sz="2000" dirty="0" err="1">
                <a:solidFill>
                  <a:schemeClr val="dk1"/>
                </a:solidFill>
              </a:rPr>
              <a:t>användbart</a:t>
            </a:r>
            <a:r>
              <a:rPr lang="en-IE" sz="2000" dirty="0">
                <a:solidFill>
                  <a:schemeClr val="dk1"/>
                </a:solidFill>
              </a:rPr>
              <a:t> </a:t>
            </a:r>
            <a:r>
              <a:rPr lang="en-IE" sz="2000" dirty="0" err="1">
                <a:solidFill>
                  <a:schemeClr val="dk1"/>
                </a:solidFill>
              </a:rPr>
              <a:t>att</a:t>
            </a:r>
            <a:r>
              <a:rPr lang="en-IE" sz="2000" dirty="0">
                <a:solidFill>
                  <a:schemeClr val="dk1"/>
                </a:solidFill>
              </a:rPr>
              <a:t> </a:t>
            </a:r>
            <a:r>
              <a:rPr lang="en-IE" sz="2000" dirty="0" err="1">
                <a:solidFill>
                  <a:schemeClr val="dk1"/>
                </a:solidFill>
              </a:rPr>
              <a:t>få</a:t>
            </a:r>
            <a:r>
              <a:rPr lang="en-IE" sz="2000" dirty="0">
                <a:solidFill>
                  <a:schemeClr val="dk1"/>
                </a:solidFill>
              </a:rPr>
              <a:t> information om </a:t>
            </a:r>
            <a:r>
              <a:rPr lang="en-IE" sz="2000" dirty="0" err="1">
                <a:solidFill>
                  <a:schemeClr val="dk1"/>
                </a:solidFill>
              </a:rPr>
              <a:t>en</a:t>
            </a:r>
            <a:r>
              <a:rPr lang="en-IE" sz="2000" dirty="0">
                <a:solidFill>
                  <a:schemeClr val="dk1"/>
                </a:solidFill>
              </a:rPr>
              <a:t> </a:t>
            </a:r>
            <a:r>
              <a:rPr lang="en-IE" sz="2000" dirty="0" err="1">
                <a:solidFill>
                  <a:schemeClr val="dk1"/>
                </a:solidFill>
              </a:rPr>
              <a:t>viss</a:t>
            </a:r>
            <a:r>
              <a:rPr lang="en-IE" sz="2000" dirty="0">
                <a:solidFill>
                  <a:schemeClr val="dk1"/>
                </a:solidFill>
              </a:rPr>
              <a:t> organisation </a:t>
            </a:r>
            <a:r>
              <a:rPr lang="en-IE" sz="2000" dirty="0" err="1">
                <a:solidFill>
                  <a:schemeClr val="dk1"/>
                </a:solidFill>
              </a:rPr>
              <a:t>från</a:t>
            </a:r>
            <a:r>
              <a:rPr lang="en-IE" sz="2000" dirty="0">
                <a:solidFill>
                  <a:schemeClr val="dk1"/>
                </a:solidFill>
              </a:rPr>
              <a:t> </a:t>
            </a:r>
            <a:r>
              <a:rPr lang="en-IE" sz="2000" dirty="0" err="1">
                <a:solidFill>
                  <a:schemeClr val="dk1"/>
                </a:solidFill>
              </a:rPr>
              <a:t>många</a:t>
            </a:r>
            <a:r>
              <a:rPr lang="en-IE" sz="2000" dirty="0">
                <a:solidFill>
                  <a:schemeClr val="dk1"/>
                </a:solidFill>
              </a:rPr>
              <a:t> </a:t>
            </a:r>
            <a:r>
              <a:rPr lang="en-IE" sz="2000" dirty="0" err="1">
                <a:solidFill>
                  <a:schemeClr val="dk1"/>
                </a:solidFill>
              </a:rPr>
              <a:t>olika</a:t>
            </a:r>
            <a:r>
              <a:rPr lang="en-IE" sz="2000" dirty="0">
                <a:solidFill>
                  <a:schemeClr val="dk1"/>
                </a:solidFill>
              </a:rPr>
              <a:t> </a:t>
            </a:r>
            <a:r>
              <a:rPr lang="en-IE" sz="2000" dirty="0" err="1">
                <a:solidFill>
                  <a:schemeClr val="dk1"/>
                </a:solidFill>
              </a:rPr>
              <a:t>källor</a:t>
            </a:r>
            <a:r>
              <a:rPr lang="en-IE" sz="2000" dirty="0">
                <a:solidFill>
                  <a:schemeClr val="dk1"/>
                </a:solidFill>
              </a:rPr>
              <a:t> </a:t>
            </a:r>
            <a:r>
              <a:rPr lang="en-IE" sz="2000" dirty="0" err="1">
                <a:solidFill>
                  <a:schemeClr val="dk1"/>
                </a:solidFill>
              </a:rPr>
              <a:t>eftersom</a:t>
            </a:r>
            <a:r>
              <a:rPr lang="en-IE" sz="2000" dirty="0">
                <a:solidFill>
                  <a:schemeClr val="dk1"/>
                </a:solidFill>
              </a:rPr>
              <a:t> det ger dig </a:t>
            </a:r>
            <a:r>
              <a:rPr lang="en-IE" sz="2000" dirty="0" err="1">
                <a:solidFill>
                  <a:schemeClr val="dk1"/>
                </a:solidFill>
              </a:rPr>
              <a:t>en</a:t>
            </a:r>
            <a:r>
              <a:rPr lang="en-IE" sz="2000" dirty="0">
                <a:solidFill>
                  <a:schemeClr val="dk1"/>
                </a:solidFill>
              </a:rPr>
              <a:t> </a:t>
            </a:r>
            <a:r>
              <a:rPr lang="en-IE" sz="2000" dirty="0" err="1">
                <a:solidFill>
                  <a:schemeClr val="dk1"/>
                </a:solidFill>
              </a:rPr>
              <a:t>bredare</a:t>
            </a:r>
            <a:r>
              <a:rPr lang="en-IE" sz="2000" dirty="0">
                <a:solidFill>
                  <a:schemeClr val="dk1"/>
                </a:solidFill>
              </a:rPr>
              <a:t> </a:t>
            </a:r>
            <a:r>
              <a:rPr lang="en-IE" sz="2000" dirty="0" err="1">
                <a:solidFill>
                  <a:schemeClr val="dk1"/>
                </a:solidFill>
              </a:rPr>
              <a:t>och</a:t>
            </a:r>
            <a:r>
              <a:rPr lang="en-IE" sz="2000" dirty="0">
                <a:solidFill>
                  <a:schemeClr val="dk1"/>
                </a:solidFill>
              </a:rPr>
              <a:t> </a:t>
            </a:r>
            <a:r>
              <a:rPr lang="en-IE" sz="2000" dirty="0" err="1">
                <a:solidFill>
                  <a:schemeClr val="dk1"/>
                </a:solidFill>
              </a:rPr>
              <a:t>troligen</a:t>
            </a:r>
            <a:r>
              <a:rPr lang="en-IE" sz="2000" dirty="0">
                <a:solidFill>
                  <a:schemeClr val="dk1"/>
                </a:solidFill>
              </a:rPr>
              <a:t> </a:t>
            </a:r>
            <a:r>
              <a:rPr lang="en-IE" sz="2000" dirty="0" err="1">
                <a:solidFill>
                  <a:schemeClr val="dk1"/>
                </a:solidFill>
              </a:rPr>
              <a:t>mer</a:t>
            </a:r>
            <a:r>
              <a:rPr lang="en-IE" sz="2000" dirty="0">
                <a:solidFill>
                  <a:schemeClr val="dk1"/>
                </a:solidFill>
              </a:rPr>
              <a:t> </a:t>
            </a:r>
            <a:r>
              <a:rPr lang="en-IE" sz="2000" dirty="0" err="1">
                <a:solidFill>
                  <a:schemeClr val="dk1"/>
                </a:solidFill>
              </a:rPr>
              <a:t>korrekt</a:t>
            </a:r>
            <a:r>
              <a:rPr lang="en-IE" sz="2000" dirty="0">
                <a:solidFill>
                  <a:schemeClr val="dk1"/>
                </a:solidFill>
              </a:rPr>
              <a:t> </a:t>
            </a:r>
            <a:r>
              <a:rPr lang="en-IE" sz="2000" dirty="0" err="1">
                <a:solidFill>
                  <a:schemeClr val="dk1"/>
                </a:solidFill>
              </a:rPr>
              <a:t>bild</a:t>
            </a:r>
            <a:r>
              <a:rPr lang="en-IE" sz="2000" dirty="0">
                <a:solidFill>
                  <a:schemeClr val="dk1"/>
                </a:solidFill>
              </a:rPr>
              <a:t> </a:t>
            </a:r>
            <a:r>
              <a:rPr lang="en-IE" sz="2000" dirty="0" err="1">
                <a:solidFill>
                  <a:schemeClr val="dk1"/>
                </a:solidFill>
              </a:rPr>
              <a:t>av</a:t>
            </a:r>
            <a:r>
              <a:rPr lang="en-IE" sz="2000" dirty="0">
                <a:solidFill>
                  <a:schemeClr val="dk1"/>
                </a:solidFill>
              </a:rPr>
              <a:t> </a:t>
            </a:r>
            <a:r>
              <a:rPr lang="en-IE" sz="2000" dirty="0" err="1">
                <a:solidFill>
                  <a:schemeClr val="dk1"/>
                </a:solidFill>
              </a:rPr>
              <a:t>hur</a:t>
            </a:r>
            <a:r>
              <a:rPr lang="en-IE" sz="2000" dirty="0">
                <a:solidFill>
                  <a:schemeClr val="dk1"/>
                </a:solidFill>
              </a:rPr>
              <a:t> det </a:t>
            </a:r>
            <a:r>
              <a:rPr lang="en-IE" sz="2000" dirty="0" err="1">
                <a:solidFill>
                  <a:schemeClr val="dk1"/>
                </a:solidFill>
              </a:rPr>
              <a:t>är</a:t>
            </a:r>
            <a:r>
              <a:rPr lang="en-IE" sz="2000" dirty="0">
                <a:solidFill>
                  <a:schemeClr val="dk1"/>
                </a:solidFill>
              </a:rPr>
              <a:t> </a:t>
            </a:r>
            <a:r>
              <a:rPr lang="en-IE" sz="2000" dirty="0" err="1">
                <a:solidFill>
                  <a:schemeClr val="dk1"/>
                </a:solidFill>
              </a:rPr>
              <a:t>att</a:t>
            </a:r>
            <a:r>
              <a:rPr lang="en-IE" sz="2000" dirty="0">
                <a:solidFill>
                  <a:schemeClr val="dk1"/>
                </a:solidFill>
              </a:rPr>
              <a:t> </a:t>
            </a:r>
            <a:r>
              <a:rPr lang="en-IE" sz="2000" dirty="0" err="1">
                <a:solidFill>
                  <a:schemeClr val="dk1"/>
                </a:solidFill>
              </a:rPr>
              <a:t>arbeta</a:t>
            </a:r>
            <a:r>
              <a:rPr lang="en-IE" sz="2000" dirty="0">
                <a:solidFill>
                  <a:schemeClr val="dk1"/>
                </a:solidFill>
              </a:rPr>
              <a:t> i den </a:t>
            </a:r>
            <a:r>
              <a:rPr lang="en-IE" sz="2000" dirty="0" err="1">
                <a:solidFill>
                  <a:schemeClr val="dk1"/>
                </a:solidFill>
              </a:rPr>
              <a:t>organisationen</a:t>
            </a:r>
            <a:r>
              <a:rPr lang="en-IE" sz="2000" dirty="0">
                <a:solidFill>
                  <a:schemeClr val="dk1"/>
                </a:solidFill>
              </a:rPr>
              <a:t>.</a:t>
            </a:r>
            <a:endParaRPr sz="19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dirty="0" err="1">
                <a:solidFill>
                  <a:srgbClr val="662483"/>
                </a:solidFill>
                <a:latin typeface="Quattrocento Sans"/>
                <a:ea typeface="Quattrocento Sans"/>
                <a:cs typeface="Quattrocento Sans"/>
                <a:sym typeface="Quattrocento Sans"/>
              </a:rPr>
              <a:t>Undersökning</a:t>
            </a:r>
            <a:r>
              <a:rPr lang="en-IE" sz="3600" b="1" dirty="0">
                <a:solidFill>
                  <a:srgbClr val="662483"/>
                </a:solidFill>
                <a:latin typeface="Quattrocento Sans"/>
                <a:ea typeface="Quattrocento Sans"/>
                <a:cs typeface="Quattrocento Sans"/>
                <a:sym typeface="Quattrocento Sans"/>
              </a:rPr>
              <a:t> om roller</a:t>
            </a:r>
            <a:endParaRPr dirty="0"/>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4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Det är viktigt att undersöka organisationen, men det kan vara mer relevant för dig att undersöka den specifika roll som du hoppas kunna fylla. Jobb som du kanske uppfattar som glamorösa eller spännande kan innehålla många mindre kända inslag som du kanske inte är villig att göra.</a:t>
            </a:r>
            <a:endParaRPr sz="2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645</Words>
  <Application>Microsoft Office PowerPoint</Application>
  <PresentationFormat>Bredbild</PresentationFormat>
  <Paragraphs>27</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Quattrocento Sans</vt:lpstr>
      <vt:lpstr>Arial</vt:lpstr>
      <vt:lpstr>Fjalla One</vt:lpstr>
      <vt:lpstr>Calibri</vt:lpstr>
      <vt:lpstr>Office Theme</vt:lpstr>
      <vt:lpstr>Göra undersökningar</vt:lpstr>
      <vt:lpstr>PowerPoint-presentation</vt:lpstr>
      <vt:lpstr>PowerPoint-presentation</vt:lpstr>
      <vt:lpstr>Starta processen</vt:lpstr>
      <vt:lpstr>Förbättra dina färdigheter</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 </dc:title>
  <dc:creator>Gary</dc:creator>
  <cp:keywords>, docId:50D13A4DC0FA8089278456C788613C72</cp:keywords>
  <cp:lastModifiedBy>ingmarie Rohdin</cp:lastModifiedBy>
  <cp:revision>4</cp:revision>
  <dcterms:created xsi:type="dcterms:W3CDTF">2021-04-20T08:47:25Z</dcterms:created>
  <dcterms:modified xsi:type="dcterms:W3CDTF">2023-04-06T12:43:17Z</dcterms:modified>
</cp:coreProperties>
</file>