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jalla One" panose="02000506040000020004" pitchFamily="2" charset="0"/>
      <p:regular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eCE0Ws7nO/rboEQq3HIpe3/31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eed.com/career-advice/career-development/what-is-virtual-communication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298769" y="4838310"/>
            <a:ext cx="5585974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Quattrocento Sans"/>
              <a:buNone/>
            </a:pPr>
            <a:r>
              <a:rPr lang="en-IE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Modelo de PowerPoint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326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A picture containing person, table, indoor, window&#10;&#10;Description automatically generated"/>
          <p:cNvPicPr preferRelativeResize="0"/>
          <p:nvPr/>
        </p:nvPicPr>
        <p:blipFill rotWithShape="1">
          <a:blip r:embed="rId4">
            <a:alphaModFix amt="15000"/>
          </a:blip>
          <a:srcRect b="15622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3425070" y="89974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Mais investigação</a:t>
            </a:r>
            <a:endParaRPr sz="36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2414600" y="3086100"/>
            <a:ext cx="6386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I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facto.com, um dos maiores quadros de avisos de emprego do mundo compilou dicas sobre como </a:t>
            </a:r>
            <a:r>
              <a:rPr lang="en-IE" sz="2400">
                <a:solidFill>
                  <a:schemeClr val="lt1"/>
                </a:solidFill>
              </a:rPr>
              <a:t>comunicar de forma eficaz virtualmente. </a:t>
            </a:r>
            <a:r>
              <a:rPr lang="en-I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saber mais sobre estas dicas, pode ir aqui </a:t>
            </a:r>
            <a:r>
              <a:rPr lang="en-IE" sz="2400" u="sng">
                <a:solidFill>
                  <a:schemeClr val="hlink"/>
                </a:solidFill>
                <a:hlinkClick r:id="rId6"/>
              </a:rPr>
              <a:t>https://www.indeed.com/career-advice/career-development/what-is-virtual-communication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5066715" y="6093005"/>
            <a:ext cx="677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dirty="0">
                <a:solidFill>
                  <a:schemeClr val="dk1"/>
                </a:solidFill>
                <a:latin typeface="Quattrocento Sans"/>
                <a:sym typeface="Quattrocento Sans"/>
              </a:rPr>
              <a:t>"</a:t>
            </a:r>
            <a:r>
              <a:rPr lang="pt-PT" sz="1000" dirty="0">
                <a:solidFill>
                  <a:schemeClr val="dk1"/>
                </a:solidFill>
                <a:latin typeface="Quattrocento Sans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lang="pt-PT" sz="1000" dirty="0">
                <a:solidFill>
                  <a:schemeClr val="dk1"/>
                </a:solidFill>
                <a:latin typeface="Quattrocento Sans"/>
                <a:sym typeface="Quattrocento Sans"/>
              </a:rPr>
              <a:t>". 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de </a:t>
            </a:r>
            <a:r>
              <a:rPr lang="pt-PT" sz="10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Projecto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2021-1-SE01-KA220-VET-000032922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459125" y="356075"/>
            <a:ext cx="89298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29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-IE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IE" sz="3600" b="1" i="1">
                <a:latin typeface="Calibri"/>
                <a:ea typeface="Calibri"/>
                <a:cs typeface="Calibri"/>
                <a:sym typeface="Calibri"/>
              </a:rPr>
              <a:t>Comunicação Virtual com os Empregadores </a:t>
            </a:r>
            <a:endParaRPr sz="29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803075" y="4446238"/>
            <a:ext cx="79296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400" b="1" i="1">
                <a:solidFill>
                  <a:schemeClr val="dk1"/>
                </a:solidFill>
              </a:rPr>
              <a:t>Para comunicar eficazmente, temos de perceber que somos todos diferentes na forma como percebemos o mundo e usar esta compreensão como um guia para a nossa comunicação com os outros".</a:t>
            </a:r>
            <a:endParaRPr sz="2400" b="1" i="1">
              <a:solidFill>
                <a:schemeClr val="dk1"/>
              </a:solidFill>
            </a:endParaRPr>
          </a:p>
          <a:p>
            <a:pPr marL="3683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400" b="1" i="1">
                <a:solidFill>
                  <a:schemeClr val="dk1"/>
                </a:solidFill>
              </a:rPr>
              <a:t>Tony Robbins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63945" y="1587447"/>
            <a:ext cx="7664100" cy="36831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43584" y="1974013"/>
            <a:ext cx="701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 b="1" i="0" u="none" strike="noStrike" cap="none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Comunicação</a:t>
            </a:r>
            <a:r>
              <a:rPr lang="en-IE" sz="3600" b="1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Virtual </a:t>
            </a:r>
            <a:endParaRPr sz="3600" b="1" i="0" u="none" strike="noStrike" cap="none">
              <a:solidFill>
                <a:srgbClr val="BE152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943584" y="2857245"/>
            <a:ext cx="64863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</a:pPr>
            <a:r>
              <a:rPr lang="en-IE" sz="2000">
                <a:solidFill>
                  <a:schemeClr val="dk1"/>
                </a:solidFill>
              </a:rPr>
              <a:t>Comunicação virtual refere-se a toda a comunicação que utiliza tecnologia para permitir que pessoas em diferentes locais comuniquem entre si. Como resultado do aumento do trabalho remoto, a comunicação virtual tornou-se muito mais popular e é quase garantido que terá de se envolver nesta forma de comunicação se desejar iniciar uma carreira de trabalho remoto.</a:t>
            </a:r>
            <a:endParaRPr sz="20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3786886" y="438146"/>
            <a:ext cx="4618228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522"/>
              </a:buClr>
              <a:buSzPts val="3600"/>
              <a:buFont typeface="Quattrocento Sans"/>
              <a:buNone/>
            </a:pPr>
            <a:r>
              <a:rPr lang="en-IE" sz="3600" b="1">
                <a:solidFill>
                  <a:srgbClr val="BE152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Tipos de comunicação virtual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 flipH="1">
            <a:off x="3026825" y="2051930"/>
            <a:ext cx="72612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>
                <a:solidFill>
                  <a:schemeClr val="dk1"/>
                </a:solidFill>
              </a:rPr>
              <a:t>Quando pensa em comunicação virtual pode pensar em software de videoconferência como o zoom e o skype, mas também inclui qualquer comunicação que tenha lugar através das redes sociais, correio electrónico ou aplicações de mensagens. Na sua procura de uma carreira de trabalho à distância, deve tratar todos estes métodos de comunicação virtual com a mesma atitude e profissionalismo para garantir que dá a impressão certa desde o início.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741208" y="5158500"/>
            <a:ext cx="7261149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Quattrocento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3017850" y="818406"/>
            <a:ext cx="5739338" cy="52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3"/>
              </a:buClr>
              <a:buSzPts val="3600"/>
              <a:buFont typeface="Quattrocento Sans"/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Assegurar a clareza 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928825" y="2200275"/>
            <a:ext cx="8401200" cy="35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 dirty="0" err="1">
                <a:solidFill>
                  <a:schemeClr val="dk1"/>
                </a:solidFill>
              </a:rPr>
              <a:t>Embora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tenha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havido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grandes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saltos</a:t>
            </a:r>
            <a:r>
              <a:rPr lang="en-IE" sz="2100" dirty="0">
                <a:solidFill>
                  <a:schemeClr val="dk1"/>
                </a:solidFill>
              </a:rPr>
              <a:t> em </a:t>
            </a:r>
            <a:r>
              <a:rPr lang="en-IE" sz="2100" dirty="0" err="1">
                <a:solidFill>
                  <a:schemeClr val="dk1"/>
                </a:solidFill>
              </a:rPr>
              <a:t>frente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na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tecnologia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disponível</a:t>
            </a:r>
            <a:r>
              <a:rPr lang="en-IE" sz="2100" dirty="0">
                <a:solidFill>
                  <a:schemeClr val="dk1"/>
                </a:solidFill>
              </a:rPr>
              <a:t> para </a:t>
            </a:r>
            <a:r>
              <a:rPr lang="en-IE" sz="2100" dirty="0" err="1">
                <a:solidFill>
                  <a:schemeClr val="dk1"/>
                </a:solidFill>
              </a:rPr>
              <a:t>utilizar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durante</a:t>
            </a:r>
            <a:r>
              <a:rPr lang="en-IE" sz="2100" dirty="0">
                <a:solidFill>
                  <a:schemeClr val="dk1"/>
                </a:solidFill>
              </a:rPr>
              <a:t> a </a:t>
            </a:r>
            <a:r>
              <a:rPr lang="en-IE" sz="2100" dirty="0" err="1">
                <a:solidFill>
                  <a:schemeClr val="dk1"/>
                </a:solidFill>
              </a:rPr>
              <a:t>comunicação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nos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últimos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anos</a:t>
            </a:r>
            <a:r>
              <a:rPr lang="en-IE" sz="2100" dirty="0">
                <a:solidFill>
                  <a:schemeClr val="dk1"/>
                </a:solidFill>
              </a:rPr>
              <a:t>, </a:t>
            </a:r>
            <a:r>
              <a:rPr lang="en-IE" sz="2100" dirty="0" err="1">
                <a:solidFill>
                  <a:schemeClr val="dk1"/>
                </a:solidFill>
              </a:rPr>
              <a:t>ainda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existe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uma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grande</a:t>
            </a:r>
            <a:r>
              <a:rPr lang="en-IE" sz="2100" dirty="0">
                <a:solidFill>
                  <a:schemeClr val="dk1"/>
                </a:solidFill>
              </a:rPr>
              <a:t> lacuna </a:t>
            </a:r>
            <a:r>
              <a:rPr lang="en-IE" sz="2100" dirty="0" err="1">
                <a:solidFill>
                  <a:schemeClr val="dk1"/>
                </a:solidFill>
              </a:rPr>
              <a:t>quando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comparada</a:t>
            </a:r>
            <a:r>
              <a:rPr lang="en-IE" sz="2100" dirty="0">
                <a:solidFill>
                  <a:schemeClr val="dk1"/>
                </a:solidFill>
              </a:rPr>
              <a:t> com a </a:t>
            </a:r>
            <a:r>
              <a:rPr lang="en-IE" sz="2100" dirty="0" err="1">
                <a:solidFill>
                  <a:schemeClr val="dk1"/>
                </a:solidFill>
              </a:rPr>
              <a:t>comunicação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presencial</a:t>
            </a:r>
            <a:r>
              <a:rPr lang="en-IE" sz="2100" dirty="0">
                <a:solidFill>
                  <a:schemeClr val="dk1"/>
                </a:solidFill>
              </a:rPr>
              <a:t>.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Isto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terá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fazer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esforço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garantir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IE" sz="2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</a:t>
            </a:r>
            <a:r>
              <a:rPr lang="en-IE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IE" sz="2100" dirty="0" err="1">
                <a:solidFill>
                  <a:schemeClr val="dk1"/>
                </a:solidFill>
              </a:rPr>
              <a:t>comunicar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eficazmente</a:t>
            </a:r>
            <a:r>
              <a:rPr lang="en-IE" sz="2100" dirty="0">
                <a:solidFill>
                  <a:schemeClr val="dk1"/>
                </a:solidFill>
              </a:rPr>
              <a:t>. </a:t>
            </a:r>
            <a:r>
              <a:rPr lang="en-IE" sz="2100" dirty="0" err="1">
                <a:solidFill>
                  <a:schemeClr val="dk1"/>
                </a:solidFill>
              </a:rPr>
              <a:t>Ao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comunicar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através</a:t>
            </a:r>
            <a:r>
              <a:rPr lang="en-IE" sz="2100" dirty="0">
                <a:solidFill>
                  <a:schemeClr val="dk1"/>
                </a:solidFill>
              </a:rPr>
              <a:t> de </a:t>
            </a:r>
            <a:r>
              <a:rPr lang="en-IE" sz="2100" dirty="0" err="1">
                <a:solidFill>
                  <a:schemeClr val="dk1"/>
                </a:solidFill>
              </a:rPr>
              <a:t>texto</a:t>
            </a:r>
            <a:r>
              <a:rPr lang="en-IE" sz="2100" dirty="0">
                <a:solidFill>
                  <a:schemeClr val="dk1"/>
                </a:solidFill>
              </a:rPr>
              <a:t>, </a:t>
            </a:r>
            <a:r>
              <a:rPr lang="en-IE" sz="2100" dirty="0" err="1">
                <a:solidFill>
                  <a:schemeClr val="dk1"/>
                </a:solidFill>
              </a:rPr>
              <a:t>deverá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fazer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tudo</a:t>
            </a:r>
            <a:r>
              <a:rPr lang="en-IE" sz="2100" dirty="0">
                <a:solidFill>
                  <a:schemeClr val="dk1"/>
                </a:solidFill>
              </a:rPr>
              <a:t> o que </a:t>
            </a:r>
            <a:r>
              <a:rPr lang="en-IE" sz="2100" dirty="0" err="1">
                <a:solidFill>
                  <a:schemeClr val="dk1"/>
                </a:solidFill>
              </a:rPr>
              <a:t>estiver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seu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alcance</a:t>
            </a:r>
            <a:r>
              <a:rPr lang="en-IE" sz="2100" dirty="0">
                <a:solidFill>
                  <a:schemeClr val="dk1"/>
                </a:solidFill>
              </a:rPr>
              <a:t> para ser o </a:t>
            </a:r>
            <a:r>
              <a:rPr lang="en-IE" sz="2100" dirty="0" err="1">
                <a:solidFill>
                  <a:schemeClr val="dk1"/>
                </a:solidFill>
              </a:rPr>
              <a:t>mais</a:t>
            </a:r>
            <a:r>
              <a:rPr lang="en-IE" sz="2100" dirty="0">
                <a:solidFill>
                  <a:schemeClr val="dk1"/>
                </a:solidFill>
              </a:rPr>
              <a:t> claro </a:t>
            </a:r>
            <a:r>
              <a:rPr lang="en-IE" sz="2100" dirty="0" err="1">
                <a:solidFill>
                  <a:schemeClr val="dk1"/>
                </a:solidFill>
              </a:rPr>
              <a:t>possível</a:t>
            </a:r>
            <a:r>
              <a:rPr lang="en-IE" sz="2100" dirty="0">
                <a:solidFill>
                  <a:schemeClr val="dk1"/>
                </a:solidFill>
              </a:rPr>
              <a:t> e </a:t>
            </a:r>
            <a:r>
              <a:rPr lang="en-IE" sz="2100" dirty="0" err="1">
                <a:solidFill>
                  <a:schemeClr val="dk1"/>
                </a:solidFill>
              </a:rPr>
              <a:t>ao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receber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comunicações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deverá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fazer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perguntas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esclarecedoras</a:t>
            </a:r>
            <a:r>
              <a:rPr lang="en-IE" sz="2100" dirty="0">
                <a:solidFill>
                  <a:schemeClr val="dk1"/>
                </a:solidFill>
              </a:rPr>
              <a:t> para </a:t>
            </a:r>
            <a:r>
              <a:rPr lang="en-IE" sz="2100" dirty="0" err="1">
                <a:solidFill>
                  <a:schemeClr val="dk1"/>
                </a:solidFill>
              </a:rPr>
              <a:t>reduzir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os</a:t>
            </a:r>
            <a:r>
              <a:rPr lang="en-IE" sz="2100" dirty="0">
                <a:solidFill>
                  <a:schemeClr val="dk1"/>
                </a:solidFill>
              </a:rPr>
              <a:t> </a:t>
            </a:r>
            <a:r>
              <a:rPr lang="en-IE" sz="2100" dirty="0" err="1">
                <a:solidFill>
                  <a:schemeClr val="dk1"/>
                </a:solidFill>
              </a:rPr>
              <a:t>erros</a:t>
            </a:r>
            <a:r>
              <a:rPr lang="en-IE" sz="2100" dirty="0">
                <a:solidFill>
                  <a:schemeClr val="dk1"/>
                </a:solidFill>
              </a:rPr>
              <a:t> de </a:t>
            </a:r>
            <a:r>
              <a:rPr lang="en-IE" sz="2100" dirty="0" err="1">
                <a:solidFill>
                  <a:schemeClr val="dk1"/>
                </a:solidFill>
              </a:rPr>
              <a:t>comunicação</a:t>
            </a:r>
            <a:r>
              <a:rPr lang="en-IE" sz="2100" dirty="0">
                <a:solidFill>
                  <a:schemeClr val="dk1"/>
                </a:solidFill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832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1743075" y="495650"/>
            <a:ext cx="787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Teste a sua tecnologia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293625" y="2211025"/>
            <a:ext cx="7329600" cy="3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00">
                <a:solidFill>
                  <a:schemeClr val="lt1"/>
                </a:solidFill>
              </a:rPr>
              <a:t>A fim de comunicar eficazmente, precisará virtualmente da tecnologia necessária, assumindo que esta está em vigor, terá de assegurar-se de que a tecnologia está a funcionar eficazmente para si. Se estiver a comunicar através de correio electrónico, deverá permitir notificações para que não perca nenhuma oportunidade, isto aplica-se também às aplicações de mensagens. Ao realizar uma entrevista virtual, deverá testar a sua câmara e microfone com antecedência.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3025277" y="1095150"/>
            <a:ext cx="45567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IE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Entrevistas virtuais</a:t>
            </a:r>
            <a:endParaRPr sz="44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1557350" y="2986075"/>
            <a:ext cx="78582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>
                <a:solidFill>
                  <a:schemeClr val="lt1"/>
                </a:solidFill>
              </a:rPr>
              <a:t>Uma entrevista virtual deve ser tratada com o mesmo respeito e preparação que uma entrevista presencial. Deve vestir-se adequadamente e chegar cedo ao lobby virtual. É também importante que encontre um local calmo com uma ligação estável à Internet e tente reduzir o risco de ser interrompido. Uma vez iniciada a entrevista deve ter a sua atenção indivisível como se estivesse a encontrar-se pessoalmente com o entrevistador. 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952975" y="628648"/>
            <a:ext cx="701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Preparação para entrevistas virtuais </a:t>
            </a:r>
            <a:endParaRPr sz="3600" b="1" i="0" u="none" strike="noStrike" cap="none">
              <a:solidFill>
                <a:srgbClr val="66248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l="58606" t="-10505"/>
          <a:stretch/>
        </p:blipFill>
        <p:spPr>
          <a:xfrm rot="5400000">
            <a:off x="4460481" y="-321833"/>
            <a:ext cx="6456703" cy="710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28675" y="1800225"/>
            <a:ext cx="5514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>
                <a:solidFill>
                  <a:schemeClr val="dk1"/>
                </a:solidFill>
              </a:rPr>
              <a:t>Devido ao facto de não estar na presença física do seu entrevistador</a:t>
            </a:r>
            <a:r>
              <a:rPr lang="en-I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IE" sz="2000">
                <a:solidFill>
                  <a:schemeClr val="dk1"/>
                </a:solidFill>
              </a:rPr>
              <a:t> tem a oportunidade de ter um nível de preparação mais elevado do que uma entrevista presencial. Pode pesquisar antes da sua entrevista e ter notas à sua disposição para ajudar a responder a perguntas. Não deve depender demasiado disto, e ainda assim deve estar presente com o entrevistador.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 descr="A picture containing person, standing, indoor, dressed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 b="152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4288876" y="600843"/>
            <a:ext cx="3391544" cy="81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</a:pPr>
            <a:r>
              <a:rPr lang="en-IE" sz="3600" b="1">
                <a:solidFill>
                  <a:srgbClr val="66248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Estabelecer uma ligação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2651699" y="5205733"/>
            <a:ext cx="1871400" cy="42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jalla One"/>
              <a:buNone/>
            </a:pPr>
            <a:endParaRPr sz="20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2686050" y="2343150"/>
            <a:ext cx="6329400" cy="28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Embora as </a:t>
            </a:r>
            <a:r>
              <a:rPr lang="en-IE" sz="2200">
                <a:solidFill>
                  <a:schemeClr val="lt1"/>
                </a:solidFill>
              </a:rPr>
              <a:t>entrevistas virtuais não substituam a comunicação presencial, deve ainda assim fazer o seu melhor para estabelecer uma ligação humana com o seu entrevistador. </a:t>
            </a:r>
            <a:r>
              <a:rPr lang="en-IE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provável que os empregadores valorizem </a:t>
            </a:r>
            <a:r>
              <a:rPr lang="en-IE" sz="2200">
                <a:solidFill>
                  <a:schemeClr val="lt1"/>
                </a:solidFill>
              </a:rPr>
              <a:t>tanto a sua personalidade como as suas qualificações, pelo que é importante deixar transparecer a sua personalidade.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Ecrã Panorâmico</PresentationFormat>
  <Paragraphs>25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Fjalla One</vt:lpstr>
      <vt:lpstr>Quattrocento Sans</vt:lpstr>
      <vt:lpstr>Calibri</vt:lpstr>
      <vt:lpstr>Office Theme</vt:lpstr>
      <vt:lpstr>Modelo de PowerPoint</vt:lpstr>
      <vt:lpstr>Apresentação do PowerPoint</vt:lpstr>
      <vt:lpstr>Apresentação do PowerPoint</vt:lpstr>
      <vt:lpstr>Tipos de comunicação virtual</vt:lpstr>
      <vt:lpstr>Assegurar a clareza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PowerPoint</dc:title>
  <dc:creator>Gary</dc:creator>
  <cp:keywords>, docId:CB252901C4631F82BA7AAD5147715E59</cp:keywords>
  <cp:lastModifiedBy>RightChallenge Associação</cp:lastModifiedBy>
  <cp:revision>1</cp:revision>
  <dcterms:created xsi:type="dcterms:W3CDTF">2021-04-20T08:47:25Z</dcterms:created>
  <dcterms:modified xsi:type="dcterms:W3CDTF">2023-04-21T11:19:39Z</dcterms:modified>
</cp:coreProperties>
</file>