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Quattrocento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H5rhRmWsAmfx85vqzVL2cm9h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Relationship Id="rId5" Type="http://schemas.openxmlformats.org/officeDocument/2006/relationships/image" Target="../media/image4.jpg"/><Relationship Id="rId6" Type="http://schemas.openxmlformats.org/officeDocument/2006/relationships/hyperlink" Target="https://www.forbes.com/sites/averyblank/2021/01/19/5-ways-to-identify-reliable-sources-and-maintain-your-credibility/?sh=232e736f5aa9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3298769" y="4838310"/>
            <a:ext cx="5585974" cy="60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Quattrocento Sans"/>
              <a:buNone/>
            </a:pPr>
            <a:r>
              <a:rPr lang="en-IE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474" y="1174035"/>
            <a:ext cx="6558564" cy="326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table, indoor, window&#10;&#10;Description automatically generated" id="196" name="Google Shape;196;p10"/>
          <p:cNvPicPr preferRelativeResize="0"/>
          <p:nvPr/>
        </p:nvPicPr>
        <p:blipFill rotWithShape="1">
          <a:blip r:embed="rId4">
            <a:alphaModFix amt="15000"/>
          </a:blip>
          <a:srcRect b="15622" l="0" r="0" t="0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3425070" y="89974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Mais investigação</a:t>
            </a:r>
            <a:endParaRPr b="1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2414600" y="3086100"/>
            <a:ext cx="63864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IE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estiver interessado em saber mais sobre a credibilidade e fiabilidade da informação, a forbes.com criou algumas dicas úteis aqui mesmo </a:t>
            </a:r>
            <a:r>
              <a:rPr b="0" i="0" lang="en-IE" sz="2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https://www.forbes.com/sites/averyblank/2021/01/19/5-ways-to-identify-reliable-sources-and-maintain-your-credibility/?sh=232e736f5aa9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5185059" y="6088599"/>
            <a:ext cx="677160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IE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</a:t>
            </a:r>
            <a:r>
              <a:rPr b="0" i="0" lang="en-IE" sz="1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b="0" i="0" lang="en-IE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". Número de Projecto: 2021-1-SE01-KA220-VET-000032922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459125" y="356075"/>
            <a:ext cx="8929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IE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b="1" i="1" lang="en-I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análise de informação </a:t>
            </a:r>
            <a:endParaRPr b="1" i="1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1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1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59775" y="2596038"/>
            <a:ext cx="79296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E" sz="2300" u="none" cap="none" strike="noStrike">
                <a:solidFill>
                  <a:srgbClr val="1010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“A autoridade máxima deve repousar sempre na própria razão e análise crítica do indivíduo</a:t>
            </a:r>
            <a:r>
              <a:rPr b="1" i="0" lang="en-IE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".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IE" sz="22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Dalai Lama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63945" y="1587447"/>
            <a:ext cx="7664100" cy="36831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43584" y="1974013"/>
            <a:ext cx="701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Habilidades de Análise </a:t>
            </a:r>
            <a:endParaRPr b="1" i="0" sz="3600" u="none" cap="none" strike="noStrike">
              <a:solidFill>
                <a:srgbClr val="BE152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943584" y="2857245"/>
            <a:ext cx="6486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competências de análise são competências úteis em muitas áreas da vida, ao conduzir correctamente a análise aumenta as hipóteses de tomar a decisão certa para a sua carreira de trabalho à distância.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3786886" y="438146"/>
            <a:ext cx="4618228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522"/>
              </a:buClr>
              <a:buSzPts val="3600"/>
              <a:buFont typeface="Quattrocento Sans"/>
              <a:buNone/>
            </a:pPr>
            <a:r>
              <a:rPr b="1" lang="en-IE" sz="3600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Sobrecarga de informação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 flipH="1">
            <a:off x="3026825" y="2051930"/>
            <a:ext cx="72612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E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dias de hoje existem milhares de milhões de informações à sua disposição, mas nem toda esta informação foi criada de forma igual. Ter a capacidade de discernir o valor de uma informação é uma habilidade necessária para uma carreira de trabalho à distância.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741208" y="5158500"/>
            <a:ext cx="7261149" cy="49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Quattrocen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3017850" y="818406"/>
            <a:ext cx="5739338" cy="525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3"/>
              </a:buClr>
              <a:buSzPts val="3600"/>
              <a:buFont typeface="Quattrocento Sans"/>
              <a:buNone/>
            </a:pPr>
            <a:r>
              <a:rPr b="1" lang="en-IE" sz="3600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Reconhecendo fontes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928825" y="2200275"/>
            <a:ext cx="8401200" cy="2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importante analisar a fonte de informação bem como a própria informação, algumas informações disponíveis online podem ser propositadamente enganadoras para cumprir um motivo escondido, por exemplo, a informação fornecida por um empregado descontente pode fazer uma organização parecer pouco atraente para trabalha. No entanto deve lembrar-se da fonte desta informação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832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1743075" y="495650"/>
            <a:ext cx="787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E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Desenvolver as suas Habilidades Analíticas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293625" y="2211025"/>
            <a:ext cx="73296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Ao realizar análises sobre as informações que reuniu, terá de combinar os seus conhecimentos sobre o assunto com um processo sistemático e consistente que o oriente de forma fiável para a decisão correcta.</a:t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3025277" y="1095150"/>
            <a:ext cx="45567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i="0" lang="en-IE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Confie no Processo</a:t>
            </a:r>
            <a:endParaRPr b="1" i="0" sz="4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1557350" y="2986075"/>
            <a:ext cx="78582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chave para resultados de análise consistentes e fiáveis é o processo. É vital que desenvolva um processo de análise que lhe convenha e que funcione para si. Um exemplo aproximado de um processo de análise incluiria a recolha de informação, a determinação da exactidão, a identificação de enviesamentos, o reconhecimento de temas e a ligação de peças de informação relevantes.</a:t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952975" y="628648"/>
            <a:ext cx="701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IE" sz="3600" u="none" cap="none" strike="noStrike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Como discernir a fiabilidade</a:t>
            </a:r>
            <a:endParaRPr b="1" i="0" sz="3600" u="none" cap="none" strike="noStrike">
              <a:solidFill>
                <a:srgbClr val="66248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58606" r="0" t="-10505"/>
          <a:stretch/>
        </p:blipFill>
        <p:spPr>
          <a:xfrm rot="5400000">
            <a:off x="4460481" y="-321833"/>
            <a:ext cx="6456703" cy="710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28675" y="1800225"/>
            <a:ext cx="55149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fiabilidade criteriosa foi mencionada várias vezes neste recurso e a sua importância não pode ser sobrestimada. Se estiver a analisar informação não fiável, isto resultará em resultados desfavoráveis que o prejudicarão. Os quatro passos chave para avaliar a fiabilidade são Autoridade, Precisão, Relevância e Recência. Para saber mais sobre a fiabilidade da informação visite este site https://www.stevenson.edu/online/about-us/news/how-to-identify-reliable-information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standing, indoor, dressed&#10;&#10;Description automatically generated" id="182" name="Google Shape;182;p9"/>
          <p:cNvPicPr preferRelativeResize="0"/>
          <p:nvPr/>
        </p:nvPicPr>
        <p:blipFill rotWithShape="1">
          <a:blip r:embed="rId3">
            <a:alphaModFix amt="20000"/>
          </a:blip>
          <a:srcRect b="15224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3743228" y="708998"/>
            <a:ext cx="4215044" cy="810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b="1" i="0" lang="en-IE" sz="3600" u="none" cap="none" strike="noStrike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Vantagens para 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2651699" y="5205733"/>
            <a:ext cx="1871400" cy="4235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jalla One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2686050" y="2343150"/>
            <a:ext cx="63294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Embora tenhamos mencionado anteriormente os benefícios do trabalho de análise qualificado na procura e desempenho de um papel, não mencionámos os benefícios para si, o empregado. Um indivíduo que pode realizar análises adequadas de forma fiável é um bem extremamente valioso para uma organização e isto conduzirá a salários mais elevados e melhores condições de trabalho para si, o indivíduo qualificado.</a:t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2021-04-20T08:47:25Z</dcterms:created>
  <dc:creator>Gary</dc:creator>
</cp:coreProperties>
</file>