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5" r:id="rId10"/>
    <p:sldId id="26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jalla One" panose="02000506040000020004" pitchFamily="2" charset="0"/>
      <p:regular r:id="rId17"/>
    </p:embeddedFont>
    <p:embeddedFont>
      <p:font typeface="Quattrocento Sans" panose="020B0502050000020003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LEBn4mJNOsnra/DsUpYweH+Rj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/>
    <p:restoredTop sz="94637"/>
  </p:normalViewPr>
  <p:slideViewPr>
    <p:cSldViewPr snapToGrid="0">
      <p:cViewPr varScale="1">
        <p:scale>
          <a:sx n="105" d="100"/>
          <a:sy n="105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ca.indeed.com/career-advice/interviewing/how-to-introduce-yourself-in-a-inter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.indeed.com/career-advice/interviewing/video-interview-guide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7563" y="1511209"/>
            <a:ext cx="7916873" cy="3835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/>
          <p:nvPr/>
        </p:nvSpPr>
        <p:spPr>
          <a:xfrm>
            <a:off x="4359302" y="6184232"/>
            <a:ext cx="759735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000" dirty="0">
                <a:solidFill>
                  <a:schemeClr val="dk1"/>
                </a:solidFill>
                <a:latin typeface="Quattrocento Sans"/>
                <a:sym typeface="Quattrocento Sans"/>
              </a:rPr>
              <a:t>"</a:t>
            </a:r>
            <a:r>
              <a:rPr lang="pt-PT" sz="1000" dirty="0">
                <a:solidFill>
                  <a:schemeClr val="dk1"/>
                </a:solidFill>
                <a:latin typeface="Quattrocento Sans"/>
              </a:rPr>
              <a:t>Financiado pela União Europeia. Os pontos de vista e as opiniões expressas são as do(s) autor(es) e não refletem necessariamente a posição da União Europeia ou da Agência de Execução Europeia da Educação e da Cultura (EACEA). Nem a União Europeia nem a EACEA podem ser tidos como responsáveis por essas opiniões</a:t>
            </a:r>
            <a:r>
              <a:rPr lang="en-IE" sz="1000" dirty="0">
                <a:solidFill>
                  <a:schemeClr val="dk1"/>
                </a:solidFill>
                <a:latin typeface="Quattrocento Sans"/>
                <a:sym typeface="Quattrocento Sans"/>
              </a:rPr>
              <a:t>". </a:t>
            </a:r>
            <a:r>
              <a:rPr lang="en-IE" sz="10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Número</a:t>
            </a:r>
            <a:r>
              <a:rPr lang="en-IE" sz="1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de </a:t>
            </a:r>
            <a:r>
              <a:rPr lang="en-IE" sz="10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Projecto</a:t>
            </a:r>
            <a:r>
              <a:rPr lang="en-IE" sz="1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2021-1-SE01-KA220-VET-000032922</a:t>
            </a:r>
            <a:endParaRPr dirty="0"/>
          </a:p>
        </p:txBody>
      </p:sp>
      <p:pic>
        <p:nvPicPr>
          <p:cNvPr id="207" name="Google Shape;2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974011"/>
            <a:ext cx="3810001" cy="189947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8"/>
          <p:cNvSpPr/>
          <p:nvPr/>
        </p:nvSpPr>
        <p:spPr>
          <a:xfrm>
            <a:off x="10353554" y="57149"/>
            <a:ext cx="1838400" cy="79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0827521" y="138329"/>
            <a:ext cx="1364400" cy="35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49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7323" y="3690456"/>
            <a:ext cx="7597357" cy="160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341" y="6255161"/>
            <a:ext cx="1964297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459132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3989883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1803086" y="2336853"/>
            <a:ext cx="168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9051388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1459131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3475509" y="953543"/>
            <a:ext cx="512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Hdbchdcbcbhwdcbdwhc wdhbc hwdc hd chc hc hc hc hd chdc condhdcldbcdhbcw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6520636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 dirty="0"/>
          </a:p>
        </p:txBody>
      </p:sp>
      <p:sp>
        <p:nvSpPr>
          <p:cNvPr id="99" name="Google Shape;99;p2"/>
          <p:cNvSpPr txBox="1"/>
          <p:nvPr/>
        </p:nvSpPr>
        <p:spPr>
          <a:xfrm>
            <a:off x="9051388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 dirty="0"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4572000" y="1343025"/>
            <a:ext cx="764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217490" y="1066199"/>
            <a:ext cx="8929800" cy="220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COMPETÊNCIAS PARA A PROCURA DE EMPREGO À DISTÂNCIA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COMO SE APRESENTAR DURANTE UMA ENTREVISTA ONLINE? </a:t>
            </a:r>
            <a:endParaRPr sz="23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459131" y="3271646"/>
            <a:ext cx="9354244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"Duas coisas permanecem irrecuperáveis: o tempo e uma primeira impressão".</a:t>
            </a:r>
          </a:p>
          <a:p>
            <a:pPr marL="0" lvl="0" indent="0" algn="just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Cynthia Ozick</a:t>
            </a:r>
            <a:endParaRPr sz="22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2293620" y="1257622"/>
            <a:ext cx="7664221" cy="4402514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2330503" y="1388097"/>
            <a:ext cx="7530994" cy="342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entrevistas de emprego têm sido sempre assustadoras para empregados de todos os níveis de experiência, porque incluem uma primeira impressão rápida e podem colocá-lo no local para provar o seu valor. A entrevista online pode ser ainda mais stressante; contudo,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ainda existem várias formas de se fazer parecer profissional e causar uma excelente primeira impressão online.</a:t>
            </a:r>
            <a:endParaRPr lang="en-PL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2199641" y="2627784"/>
            <a:ext cx="8316346" cy="78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1522"/>
              </a:buClr>
              <a:buSzPts val="3600"/>
              <a:buFont typeface="Quattrocento Sans"/>
              <a:buNone/>
            </a:pPr>
            <a:r>
              <a:rPr lang="en-IE" sz="6600" b="1" dirty="0">
                <a:solidFill>
                  <a:srgbClr val="BE1522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UMA LINGUAGEM CORPORAL ADEQUADA 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2251311" y="1471132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2251311" y="2737598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2251311" y="3917766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2251311" y="5158500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341" y="6247302"/>
            <a:ext cx="1964299" cy="42781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 t="1926"/>
          <a:stretch/>
        </p:blipFill>
        <p:spPr>
          <a:xfrm>
            <a:off x="1045611" y="0"/>
            <a:ext cx="897978" cy="582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F1C01F-7847-A279-739E-5CB811131762}"/>
              </a:ext>
            </a:extLst>
          </p:cNvPr>
          <p:cNvSpPr txBox="1"/>
          <p:nvPr/>
        </p:nvSpPr>
        <p:spPr>
          <a:xfrm>
            <a:off x="3136204" y="4551302"/>
            <a:ext cx="7058207" cy="73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Uma linguagem corporal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adequada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durante a entrevista ajudá-lo-á a responder com confiança e com energia. </a:t>
            </a:r>
            <a:endParaRPr lang="en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1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8228037" y="2211031"/>
            <a:ext cx="176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jalla One"/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860508-F546-5163-10B0-EC58631147CB}"/>
              </a:ext>
            </a:extLst>
          </p:cNvPr>
          <p:cNvSpPr txBox="1"/>
          <p:nvPr/>
        </p:nvSpPr>
        <p:spPr>
          <a:xfrm>
            <a:off x="235341" y="138329"/>
            <a:ext cx="13083094" cy="57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PL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PL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8BD69-FD4A-B854-F465-0F6B9716C035}"/>
              </a:ext>
            </a:extLst>
          </p:cNvPr>
          <p:cNvSpPr txBox="1"/>
          <p:nvPr/>
        </p:nvSpPr>
        <p:spPr>
          <a:xfrm>
            <a:off x="749559" y="1420277"/>
            <a:ext cx="10692882" cy="441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 se desleixe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 lvl="0" algn="ctr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desleixo pode fazê-lo sentir-se cansado 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mostrar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ansiedade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que a entrevista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termine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rápido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ctr">
              <a:lnSpc>
                <a:spcPct val="107000"/>
              </a:lnSpc>
            </a:pPr>
            <a:endParaRPr lang="en-PL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 cruze os braços nem as pernas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 lvl="0" algn="ctr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Cruzar os braços ou pernas fará parecer que não está completamente empenhado e pode causar um bloqueio mental que dificulta realmente a recepção da informação.</a:t>
            </a:r>
          </a:p>
          <a:p>
            <a:pPr lvl="0" algn="ctr">
              <a:lnSpc>
                <a:spcPct val="107000"/>
              </a:lnSpc>
            </a:pPr>
            <a:endParaRPr lang="en-PL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Fique atento ao contacto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 lvl="0" algn="ctr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vez de olhar para a pessoa no ecrã, olhe directamente para a webcam e permaneça ocupado. Pode ser complicado olhar para a câmara quando se vê uma pessoa no ecrã.</a:t>
            </a:r>
            <a:endParaRPr lang="en-PL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 rotWithShape="1">
          <a:blip r:embed="rId4">
            <a:alphaModFix/>
          </a:blip>
          <a:srcRect l="58606" t="-10505"/>
          <a:stretch/>
        </p:blipFill>
        <p:spPr>
          <a:xfrm rot="5400000">
            <a:off x="4730597" y="-321833"/>
            <a:ext cx="6456703" cy="710037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351802" y="401296"/>
            <a:ext cx="7100371" cy="546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Sorria e pareça genuíno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 lvl="0" algn="just"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importante ter um sorriso confiante e genuíno ao dar início à entrevista. Além disso, enquanto o gerente de contratação fala, é crucial olhar interessado, concentrado, e em geral, ter uma expressão agradável no seu rosto.</a:t>
            </a:r>
          </a:p>
          <a:p>
            <a:pPr lvl="0" algn="just">
              <a:lnSpc>
                <a:spcPct val="107000"/>
              </a:lnSpc>
            </a:pPr>
            <a:endParaRPr lang="en-PL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Lembre-se sobre o tom de voz correcto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 lvl="0" algn="just"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 tom de voz confiante e entusiástico vai deixá-lo menos nervoso. Relaxe e lembre-se de respirar.</a:t>
            </a:r>
          </a:p>
          <a:p>
            <a:pPr lvl="0" algn="just">
              <a:lnSpc>
                <a:spcPct val="107000"/>
              </a:lnSpc>
            </a:pPr>
            <a:endParaRPr lang="en-PL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Vista-se de forma inteligente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 lvl="0" algn="just"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roupa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adequada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ter um forte impacto sobre um recrutador, mesmo que a entrevista seja online. Vista-se da cabeça aos pés, como se tivesse uma entrevista presencial! Vai fazê-lo sentir-se mais confiante!</a:t>
            </a:r>
            <a:endParaRPr lang="en-PL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title"/>
          </p:nvPr>
        </p:nvSpPr>
        <p:spPr>
          <a:xfrm>
            <a:off x="783771" y="2460475"/>
            <a:ext cx="8597493" cy="9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2483"/>
              </a:buClr>
              <a:buSzPts val="3600"/>
              <a:buFont typeface="Quattrocento Sans"/>
              <a:buNone/>
            </a:pPr>
            <a:r>
              <a:rPr lang="en-IE" sz="6600" b="1" dirty="0">
                <a:solidFill>
                  <a:srgbClr val="662483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ESTAR CONFIANTE AJUDA!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4241" y="164749"/>
            <a:ext cx="1068327" cy="2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1;p4">
            <a:extLst>
              <a:ext uri="{FF2B5EF4-FFF2-40B4-BE49-F238E27FC236}">
                <a16:creationId xmlns:a16="http://schemas.microsoft.com/office/drawing/2014/main" id="{AAFE48DC-F175-2A60-F6AD-E8C768E1E9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926"/>
          <a:stretch/>
        </p:blipFill>
        <p:spPr>
          <a:xfrm>
            <a:off x="10086263" y="0"/>
            <a:ext cx="897978" cy="58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76685-9729-2725-18D5-AC55A1C973C9}"/>
              </a:ext>
            </a:extLst>
          </p:cNvPr>
          <p:cNvSpPr txBox="1"/>
          <p:nvPr/>
        </p:nvSpPr>
        <p:spPr>
          <a:xfrm>
            <a:off x="1056358" y="3943176"/>
            <a:ext cx="8052318" cy="106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Lembre-se de que quer dar a impressão de ser genuíno e autêntico durante uma entrevista. Essa é a sua oportunidade de se exprimir fora do jornal. Agora pode mostrar quem é como indivíduo!</a:t>
            </a:r>
            <a:endParaRPr lang="en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0D1FBA-57AB-958E-56DE-96E2F6676E7A}"/>
              </a:ext>
            </a:extLst>
          </p:cNvPr>
          <p:cNvSpPr txBox="1"/>
          <p:nvPr/>
        </p:nvSpPr>
        <p:spPr>
          <a:xfrm>
            <a:off x="1484024" y="1562976"/>
            <a:ext cx="9223951" cy="3732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Pare e pense profundamente nos seus pontos fortes, fraquezas e traços.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Pode fazer uma lista antes do tempo para organizar os seus pensamentos. Quando souber o que quer comunicar, será mais fácil deixar transparecer naturalmente os seus pontos fortes.</a:t>
            </a:r>
            <a:endParaRPr lang="en-PL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Ao tentar apresentar-se como uma pessoa profissional e bem comportada, dá-se a si próprio a melhor oportunidade possível de fazer sucesso na sua transição para uma carreira de trabalho à distância.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Prepare-se de antemão e seja você mesmo, pois é uma forma perfeita de fazer boas primeiras impressões e iniciar um novo caminho de carreira online.</a:t>
            </a:r>
            <a:endParaRPr lang="en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 descr="A picture containing person, table, indoor, window&#10;&#10;Description automatically generated"/>
          <p:cNvPicPr preferRelativeResize="0"/>
          <p:nvPr/>
        </p:nvPicPr>
        <p:blipFill rotWithShape="1">
          <a:blip r:embed="rId4">
            <a:alphaModFix amt="15000"/>
          </a:blip>
          <a:srcRect b="15623"/>
          <a:stretch/>
        </p:blipFill>
        <p:spPr>
          <a:xfrm>
            <a:off x="127" y="0"/>
            <a:ext cx="12191746" cy="6858000"/>
          </a:xfrm>
          <a:prstGeom prst="rect">
            <a:avLst/>
          </a:prstGeom>
          <a:solidFill>
            <a:srgbClr val="BE1522"/>
          </a:solidFill>
          <a:ln>
            <a:noFill/>
          </a:ln>
        </p:spPr>
      </p:pic>
      <p:sp>
        <p:nvSpPr>
          <p:cNvPr id="197" name="Google Shape;197;p10"/>
          <p:cNvSpPr txBox="1"/>
          <p:nvPr/>
        </p:nvSpPr>
        <p:spPr>
          <a:xfrm>
            <a:off x="2490150" y="1430675"/>
            <a:ext cx="721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600" b="1" dirty="0">
                <a:solidFill>
                  <a:schemeClr val="lt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PARA MAIS INFORMAÇÕES</a:t>
            </a:r>
            <a:endParaRPr sz="3600" b="1" dirty="0">
              <a:solidFill>
                <a:schemeClr val="lt1"/>
              </a:solidFill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  <a:sym typeface="Quattrocento Sans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/>
          <p:nvPr/>
        </p:nvSpPr>
        <p:spPr>
          <a:xfrm>
            <a:off x="465221" y="2631806"/>
            <a:ext cx="11261557" cy="214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saber mais sobre como se apresentar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 uma entrevista online, visite </a:t>
            </a:r>
            <a:r>
              <a:rPr lang="en-IE" sz="24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Indeed.</a:t>
            </a:r>
            <a:r>
              <a:rPr lang="en-IE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https://ca.indeed.com/career-advice/interviewing/video-interview-guide</a:t>
            </a:r>
            <a:endParaRPr lang="en-IE" sz="24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https://ca.indeed.com/career-advice/interviewing/how-to-introduce-yourself-in-a-interview</a:t>
            </a:r>
            <a:endParaRPr lang="en-IE" sz="24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616</Words>
  <Application>Microsoft Office PowerPoint</Application>
  <PresentationFormat>Ecrã Panorâmico</PresentationFormat>
  <Paragraphs>39</Paragraphs>
  <Slides>10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Arial</vt:lpstr>
      <vt:lpstr>Fjalla One</vt:lpstr>
      <vt:lpstr>Quattrocento Sans</vt:lpstr>
      <vt:lpstr>Times New Roman</vt:lpstr>
      <vt:lpstr>Calibri</vt:lpstr>
      <vt:lpstr>Office Theme</vt:lpstr>
      <vt:lpstr>Apresentação do PowerPoint</vt:lpstr>
      <vt:lpstr>Apresentação do PowerPoint</vt:lpstr>
      <vt:lpstr>Apresentação do PowerPoint</vt:lpstr>
      <vt:lpstr>UMA LINGUAGEM CORPORAL ADEQUADA </vt:lpstr>
      <vt:lpstr>Apresentação do PowerPoint</vt:lpstr>
      <vt:lpstr>Apresentação do PowerPoint</vt:lpstr>
      <vt:lpstr>ESTAR CONFIANTE AJUDA!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</dc:creator>
  <cp:keywords>, docId:EE437DE945CE95F64005C9DB5BAF4B59</cp:keywords>
  <cp:lastModifiedBy>RightChallenge Associação</cp:lastModifiedBy>
  <cp:revision>5</cp:revision>
  <dcterms:created xsi:type="dcterms:W3CDTF">2021-04-20T08:47:25Z</dcterms:created>
  <dcterms:modified xsi:type="dcterms:W3CDTF">2023-04-21T16:28:17Z</dcterms:modified>
</cp:coreProperties>
</file>