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jalla One" panose="02000506040000020004" pitchFamily="2" charset="0"/>
      <p:regular r:id="rId17"/>
    </p:embeddedFont>
    <p:embeddedFont>
      <p:font typeface="Quattrocento Sans" panose="020B0502050000020003" pitchFamily="34" charset="0"/>
      <p:regular r:id="rId18"/>
      <p:bold r:id="rId19"/>
      <p:italic r:id="rId20"/>
      <p:boldItalic r:id="rId21"/>
    </p:embeddedFont>
    <p:embeddedFont>
      <p:font typeface="Times" panose="020206030504050203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LEBn4mJNOsnra/DsUpYweH+Rj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a.indeed.com/career-advice/resumes-cover-letters/hard-skills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.indeed.com/career-advice/resumes-cover-letters/hard-skill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.indeed.com/career-advice/resumes-cover-letters/hard-skills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7563" y="1511209"/>
            <a:ext cx="7916873" cy="383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/>
        </p:nvSpPr>
        <p:spPr>
          <a:xfrm>
            <a:off x="3063240" y="6117074"/>
            <a:ext cx="8893379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</a:t>
            </a:r>
            <a:r>
              <a:rPr lang="pt-PT" sz="11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Financiado pela União Europeia. Os pontos de vista e as opiniões expressas são as do(s) autor(es) e não refletem necessariamente a posição da União Europeia ou da Agência de Execução Europeia da Educação e da Cultura (EACEA). Nem a União Europeia nem a EACEA podem ser tidos como responsáveis por </a:t>
            </a:r>
            <a:r>
              <a:rPr lang="pt-PT" sz="1100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essas opiniões</a:t>
            </a:r>
            <a:r>
              <a:rPr lang="en-IE"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". </a:t>
            </a:r>
            <a:r>
              <a:rPr lang="en-IE" sz="10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Número</a:t>
            </a:r>
            <a:r>
              <a:rPr lang="en-IE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de </a:t>
            </a:r>
            <a:r>
              <a:rPr lang="en-IE" sz="10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Projecto</a:t>
            </a:r>
            <a:r>
              <a:rPr lang="en-IE" sz="10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2021-1-SE01-KA220-VET-000032922</a:t>
            </a:r>
            <a:endParaRPr dirty="0"/>
          </a:p>
        </p:txBody>
      </p:sp>
      <p:pic>
        <p:nvPicPr>
          <p:cNvPr id="207" name="Google Shape;2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974011"/>
            <a:ext cx="3810001" cy="189947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"/>
          <p:cNvSpPr/>
          <p:nvPr/>
        </p:nvSpPr>
        <p:spPr>
          <a:xfrm>
            <a:off x="10353554" y="57149"/>
            <a:ext cx="1838400" cy="79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0827521" y="138329"/>
            <a:ext cx="1364400" cy="35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49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7323" y="3690456"/>
            <a:ext cx="7597357" cy="160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7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459132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3989883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1803086" y="2336853"/>
            <a:ext cx="168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9051388" y="2644628"/>
            <a:ext cx="16814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459131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3475509" y="953543"/>
            <a:ext cx="512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Hdbchdcbcbhwdcbdwhc wdhbc hwdc hd chc hc hc hc hd chdc condhdcldbcdhbcw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6520636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 dirty="0"/>
          </a:p>
        </p:txBody>
      </p:sp>
      <p:sp>
        <p:nvSpPr>
          <p:cNvPr id="99" name="Google Shape;99;p2"/>
          <p:cNvSpPr txBox="1"/>
          <p:nvPr/>
        </p:nvSpPr>
        <p:spPr>
          <a:xfrm>
            <a:off x="9051388" y="4353982"/>
            <a:ext cx="16814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Aqui pode descrever o tópico da secção</a:t>
            </a:r>
            <a:endParaRPr dirty="0"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4572000" y="1343025"/>
            <a:ext cx="764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217490" y="368433"/>
            <a:ext cx="8929800" cy="16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COMPETÊNCIAS PARA A PROCURA DE EMPREGO À DISTÂNCIA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COMO AVALIAR AS SUAS PRÓPRIAS COMPETÊNCIAS?</a:t>
            </a:r>
            <a:endParaRPr sz="23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459131" y="2499855"/>
            <a:ext cx="9354244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600" b="1" dirty="0">
                <a:solidFill>
                  <a:srgbClr val="FF0000"/>
                </a:solidFill>
                <a:latin typeface="Times" pitchFamily="2" charset="0"/>
              </a:rPr>
              <a:t>"O sucesso nem sempre se trata de grandeza. Trata-se de consistência. Um trabalho árduo e consistente leva ao sucesso. A grandeza virá".</a:t>
            </a:r>
            <a:endParaRPr lang="en-IE" sz="2250" b="1" i="1" dirty="0">
              <a:solidFill>
                <a:srgbClr val="FF0000"/>
              </a:solidFill>
              <a:latin typeface="Times" pitchFamily="2" charset="0"/>
            </a:endParaRPr>
          </a:p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25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 Dwayne Johnson</a:t>
            </a:r>
            <a:endParaRPr sz="22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2293620" y="1257621"/>
            <a:ext cx="7755636" cy="4806801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033005" y="1395050"/>
            <a:ext cx="612598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b="1" dirty="0">
                <a:solidFill>
                  <a:srgbClr val="BE1522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AVALIAÇÃO DAS COMPETÊNCIAS</a:t>
            </a:r>
            <a:endParaRPr sz="3600" b="1" dirty="0">
              <a:solidFill>
                <a:srgbClr val="BE1522"/>
              </a:solidFill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337655" y="2623777"/>
            <a:ext cx="751668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Quattrocento Sans"/>
              <a:buNone/>
            </a:pPr>
            <a:r>
              <a:rPr lang="en-IE" sz="2000" dirty="0">
                <a:solidFill>
                  <a:schemeClr val="dk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A avaliação das suas competências é vital se estiver à procura de um emprego à distância. A avaliação das nossas competências pode ajudar-nos a compreendermo-nos melhor, o que mais tarde pode levar a um desenvolvimento pessoal. Além disso, uma vez que se compreenda verdadeiramente a si próprio e saiba quais são as suas competências, pode também começar uma carreira mais promissora! </a:t>
            </a:r>
            <a:r>
              <a:rPr lang="en-IE" sz="2000" b="1" dirty="0">
                <a:solidFill>
                  <a:schemeClr val="dk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Portanto, a avaliação das suas competências pode ajudá-lo a melhorar e alavancar as competências que já possui, mas também a desenvolver novas competências que poderão ser úteis para si na procura de um novo percurso profissional.</a:t>
            </a:r>
            <a:endParaRPr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2637423" y="1496864"/>
            <a:ext cx="3458577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1522"/>
              </a:buClr>
              <a:buSzPts val="3600"/>
              <a:buFont typeface="Quattrocento Sans"/>
              <a:buNone/>
            </a:pPr>
            <a:r>
              <a:rPr lang="en-IE" sz="3600" b="1" i="1" dirty="0">
                <a:solidFill>
                  <a:srgbClr val="BE1522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HARD SKILLS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2251311" y="1471132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3" name="Google Shape;123;p4"/>
          <p:cNvSpPr txBox="1"/>
          <p:nvPr/>
        </p:nvSpPr>
        <p:spPr>
          <a:xfrm flipH="1">
            <a:off x="2637423" y="3288999"/>
            <a:ext cx="8664985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0" i="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3200" b="0" i="0" dirty="0" err="1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Competências</a:t>
            </a:r>
            <a:r>
              <a:rPr lang="en-GB" sz="3200" b="0" i="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0" i="0" dirty="0" err="1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especializadas</a:t>
            </a:r>
            <a:r>
              <a:rPr lang="en-GB" sz="3200" b="0" i="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envolvem conhecimentos técnicos ou formação. As pessoas adquirem estes conhecimentos e formação através da experiência de vida".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3200" dirty="0">
              <a:solidFill>
                <a:srgbClr val="2D2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GB" sz="1500" dirty="0">
                <a:solidFill>
                  <a:srgbClr val="2D2D2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https://ca.indeed.com/career-advice/resumes-cover-letters/hard-skills</a:t>
            </a:r>
            <a:endParaRPr lang="en-GB" sz="1500" dirty="0">
              <a:solidFill>
                <a:srgbClr val="2D2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251311" y="2737598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2251311" y="3917766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2251311" y="5158500"/>
            <a:ext cx="1163221" cy="49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5562"/>
              </a:buClr>
              <a:buSzPts val="2200"/>
              <a:buFont typeface="Quattrocento Sans"/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41" y="6247302"/>
            <a:ext cx="1964299" cy="42781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5">
            <a:alphaModFix/>
          </a:blip>
          <a:srcRect t="1926"/>
          <a:stretch/>
        </p:blipFill>
        <p:spPr>
          <a:xfrm>
            <a:off x="1045611" y="0"/>
            <a:ext cx="897978" cy="582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1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8228037" y="2211031"/>
            <a:ext cx="176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jalla One"/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2631948" y="1073443"/>
            <a:ext cx="6928103" cy="80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5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skills </a:t>
            </a:r>
            <a:r>
              <a:rPr lang="en-IE" sz="35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IE" sz="35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populares são:</a:t>
            </a:r>
            <a:endParaRPr lang="en-IE" sz="35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205EBD-5BFF-3993-1C8A-3E2FBCEAFEC7}"/>
              </a:ext>
            </a:extLst>
          </p:cNvPr>
          <p:cNvSpPr txBox="1"/>
          <p:nvPr/>
        </p:nvSpPr>
        <p:spPr>
          <a:xfrm>
            <a:off x="3780527" y="2478390"/>
            <a:ext cx="2792818" cy="183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Gestão de projectos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Capacidade de programação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Línguas estrangeiras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Capacidade de escrita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Logística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DC76B-7927-85FD-253B-2ECA7130103A}"/>
              </a:ext>
            </a:extLst>
          </p:cNvPr>
          <p:cNvSpPr txBox="1"/>
          <p:nvPr/>
        </p:nvSpPr>
        <p:spPr>
          <a:xfrm>
            <a:off x="6477652" y="2479394"/>
            <a:ext cx="3309384" cy="183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Marketing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Aptidões de design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Microsoft Office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Competências analíticas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etc.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5722804" y="1445727"/>
            <a:ext cx="3863734" cy="525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2483"/>
              </a:buClr>
              <a:buSzPts val="3600"/>
              <a:buFont typeface="Quattrocento Sans"/>
              <a:buNone/>
            </a:pPr>
            <a:r>
              <a:rPr lang="en-IE" sz="3600" b="1" i="1" dirty="0">
                <a:solidFill>
                  <a:srgbClr val="662483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SOFT SKILLS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4241" y="164749"/>
            <a:ext cx="1068327" cy="2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3359888" y="4069605"/>
            <a:ext cx="5943642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1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Algumas das competências profissionais mais críticas não podem ser ensinadas numa sala de aula ou medidas no papel.</a:t>
            </a:r>
          </a:p>
        </p:txBody>
      </p:sp>
      <p:pic>
        <p:nvPicPr>
          <p:cNvPr id="2" name="Google Shape;131;p4">
            <a:extLst>
              <a:ext uri="{FF2B5EF4-FFF2-40B4-BE49-F238E27FC236}">
                <a16:creationId xmlns:a16="http://schemas.microsoft.com/office/drawing/2014/main" id="{AAFE48DC-F175-2A60-F6AD-E8C768E1E9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926"/>
          <a:stretch/>
        </p:blipFill>
        <p:spPr>
          <a:xfrm>
            <a:off x="10086263" y="0"/>
            <a:ext cx="897978" cy="58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49251E-B3CA-8F90-569D-5FBC28B06251}"/>
              </a:ext>
            </a:extLst>
          </p:cNvPr>
          <p:cNvSpPr txBox="1"/>
          <p:nvPr/>
        </p:nvSpPr>
        <p:spPr>
          <a:xfrm>
            <a:off x="709734" y="2258886"/>
            <a:ext cx="859379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3200" b="0" i="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"Habilidades suaves são hábitos e características que moldam a forma </a:t>
            </a:r>
            <a:r>
              <a:rPr lang="en-GB" sz="3200" b="0" i="0" dirty="0" err="1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GB" sz="3200" b="0" i="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0" i="0" dirty="0" err="1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trabalha</a:t>
            </a:r>
            <a:r>
              <a:rPr lang="en-GB" sz="3200" b="0" i="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por si próprio e com outros</a:t>
            </a:r>
            <a:r>
              <a:rPr lang="en-PL" sz="3200" b="0" i="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endParaRPr lang="en-PL" dirty="0">
              <a:solidFill>
                <a:srgbClr val="2D2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sz="1500" b="0" i="0" dirty="0">
                <a:solidFill>
                  <a:srgbClr val="2D2D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 https://ca.indeed.com/career-advice/resumes-cover-letters/hard-skills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2093748" y="1220383"/>
            <a:ext cx="7858200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5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IE" sz="35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competências</a:t>
            </a:r>
            <a:r>
              <a:rPr lang="en-IE" sz="35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5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transversais</a:t>
            </a:r>
            <a:r>
              <a:rPr lang="en-IE" sz="35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(soft skills) mais comuns: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93B67-B7E0-B26E-51EF-1047BBA41EEB}"/>
              </a:ext>
            </a:extLst>
          </p:cNvPr>
          <p:cNvSpPr txBox="1"/>
          <p:nvPr/>
        </p:nvSpPr>
        <p:spPr>
          <a:xfrm>
            <a:off x="6395926" y="2512178"/>
            <a:ext cx="3089644" cy="183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Gestão do tempo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Gestão do stress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Liderança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Criatividade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Adaptabilidade</a:t>
            </a:r>
            <a:endParaRPr lang="en-IE" sz="20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A4362-10F3-ADE1-B2F2-F9C00965CFCB}"/>
              </a:ext>
            </a:extLst>
          </p:cNvPr>
          <p:cNvSpPr txBox="1"/>
          <p:nvPr/>
        </p:nvSpPr>
        <p:spPr>
          <a:xfrm>
            <a:off x="3592095" y="2512178"/>
            <a:ext cx="2503905" cy="1833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Comunicação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Trabalho de equipa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Resolução de problemas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Pensamento crítico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Competências organizativas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/>
          <p:nvPr/>
        </p:nvSpPr>
        <p:spPr>
          <a:xfrm>
            <a:off x="823988" y="1252758"/>
            <a:ext cx="676553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b="1" dirty="0">
                <a:solidFill>
                  <a:srgbClr val="662483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A FORMA DE AVALIAR AS SUAS COMPETÊNCIAS:</a:t>
            </a:r>
            <a:endParaRPr sz="3600" b="1" dirty="0">
              <a:solidFill>
                <a:srgbClr val="662483"/>
              </a:solidFill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4">
            <a:alphaModFix/>
          </a:blip>
          <a:srcRect l="58606" t="-10505"/>
          <a:stretch/>
        </p:blipFill>
        <p:spPr>
          <a:xfrm rot="5400000">
            <a:off x="4730597" y="-321833"/>
            <a:ext cx="6456703" cy="710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823988" y="2700584"/>
            <a:ext cx="7351053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Faça uma lista de todas as suas competências duras e suaves.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Avalie as suas competências utilizando uma escala - pode ser uma escala de 1 a 10.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Pense naquilo em que sempre foi bom.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Peça feedback aos seus amigos, família, ex-collegas, ex-gerentes.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Mergulhe nas suas avaliações de desempenho passadas.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No final, dê prioridade às competências em que quer trabalhar!</a:t>
            </a:r>
            <a:endParaRPr sz="1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 descr="A picture containing person, table, indoor, window&#10;&#10;Description automatically generated"/>
          <p:cNvPicPr preferRelativeResize="0"/>
          <p:nvPr/>
        </p:nvPicPr>
        <p:blipFill rotWithShape="1">
          <a:blip r:embed="rId4">
            <a:alphaModFix amt="15000"/>
          </a:blip>
          <a:srcRect b="15623"/>
          <a:stretch/>
        </p:blipFill>
        <p:spPr>
          <a:xfrm>
            <a:off x="127" y="0"/>
            <a:ext cx="12191746" cy="6858000"/>
          </a:xfrm>
          <a:prstGeom prst="rect">
            <a:avLst/>
          </a:prstGeom>
          <a:solidFill>
            <a:srgbClr val="BE1522"/>
          </a:solidFill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2490150" y="1430675"/>
            <a:ext cx="721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b="1" dirty="0">
                <a:solidFill>
                  <a:schemeClr val="lt1"/>
                </a:solidFill>
                <a:latin typeface="Times New Roman" panose="02020603050405020304" pitchFamily="18" charset="0"/>
                <a:ea typeface="Quattrocento Sans"/>
                <a:cs typeface="Times New Roman" panose="02020603050405020304" pitchFamily="18" charset="0"/>
                <a:sym typeface="Quattrocento Sans"/>
              </a:rPr>
              <a:t>PARA MAIS INFORMAÇÕES</a:t>
            </a:r>
            <a:endParaRPr sz="3600" b="1" dirty="0">
              <a:solidFill>
                <a:schemeClr val="lt1"/>
              </a:solidFill>
              <a:latin typeface="Times New Roman" panose="02020603050405020304" pitchFamily="18" charset="0"/>
              <a:ea typeface="Quattrocento Sans"/>
              <a:cs typeface="Times New Roman" panose="02020603050405020304" pitchFamily="18" charset="0"/>
              <a:sym typeface="Quattrocento Sans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/>
          <p:nvPr/>
        </p:nvSpPr>
        <p:spPr>
          <a:xfrm>
            <a:off x="1683993" y="2621025"/>
            <a:ext cx="8824014" cy="172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aprender mais </a:t>
            </a:r>
            <a:r>
              <a:rPr lang="en-IE" sz="24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IE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400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skills </a:t>
            </a:r>
            <a:r>
              <a:rPr lang="en-IE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IE" sz="2400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skills,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como avaliá-los, visite </a:t>
            </a:r>
            <a:r>
              <a:rPr lang="en-IE" sz="24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Indeed.</a:t>
            </a:r>
            <a:r>
              <a:rPr lang="en-IE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https://ca.indeed.com/career-advice/resumes-cover-letters/hard-skills</a:t>
            </a:r>
            <a:endParaRPr lang="en-IE" sz="2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541</Words>
  <Application>Microsoft Office PowerPoint</Application>
  <PresentationFormat>Ecrã Panorâmico</PresentationFormat>
  <Paragraphs>53</Paragraphs>
  <Slides>10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8" baseType="lpstr">
      <vt:lpstr>Quattrocento Sans</vt:lpstr>
      <vt:lpstr>Arial</vt:lpstr>
      <vt:lpstr>Times</vt:lpstr>
      <vt:lpstr>Times New Roman</vt:lpstr>
      <vt:lpstr>Arial</vt:lpstr>
      <vt:lpstr>Calibri</vt:lpstr>
      <vt:lpstr>Fjalla One</vt:lpstr>
      <vt:lpstr>Office Theme</vt:lpstr>
      <vt:lpstr>Apresentação do PowerPoint</vt:lpstr>
      <vt:lpstr>Apresentação do PowerPoint</vt:lpstr>
      <vt:lpstr>Apresentação do PowerPoint</vt:lpstr>
      <vt:lpstr>HARD SKILLS</vt:lpstr>
      <vt:lpstr>Apresentação do PowerPoint</vt:lpstr>
      <vt:lpstr>SOFT SKILLS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</dc:creator>
  <cp:keywords>, docId:DCCF60B5F1783BCA0D3A9629C38CB730</cp:keywords>
  <cp:lastModifiedBy>RightChallenge Associação</cp:lastModifiedBy>
  <cp:revision>2</cp:revision>
  <dcterms:created xsi:type="dcterms:W3CDTF">2021-04-20T08:47:25Z</dcterms:created>
  <dcterms:modified xsi:type="dcterms:W3CDTF">2023-04-21T11:47:04Z</dcterms:modified>
</cp:coreProperties>
</file>