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7"/>
  </p:handoutMasterIdLst>
  <p:sldIdLst>
    <p:sldId id="269" r:id="rId2"/>
    <p:sldId id="257" r:id="rId3"/>
    <p:sldId id="267" r:id="rId4"/>
    <p:sldId id="268" r:id="rId5"/>
    <p:sldId id="270" r:id="rId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xmlns=""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Value Proposition for remote working readiness resources.</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Remote working readiness - Topics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Within RETAIN ME project the following 6 remote working readiness topics will be tackled:</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Job-remote working readiness topics:</a:t>
            </a:r>
          </a:p>
          <a:p>
            <a:pPr marL="457200" indent="-457200">
              <a:buAutoNum type="arabicPeriod"/>
            </a:pPr>
            <a:r>
              <a:rPr lang="en-US" sz="2000" dirty="0">
                <a:latin typeface="Arial" panose="020B0604020202020204" pitchFamily="34" charset="0"/>
                <a:cs typeface="Arial" panose="020B0604020202020204" pitchFamily="34" charset="0"/>
              </a:rPr>
              <a:t>Ability to work remotely in a team.</a:t>
            </a:r>
          </a:p>
          <a:p>
            <a:pPr marL="457200" indent="-457200">
              <a:buAutoNum type="arabicPeriod"/>
            </a:pPr>
            <a:r>
              <a:rPr lang="en-US" sz="2000" dirty="0">
                <a:latin typeface="Arial" panose="020B0604020202020204" pitchFamily="34" charset="0"/>
                <a:cs typeface="Arial" panose="020B0604020202020204" pitchFamily="34" charset="0"/>
              </a:rPr>
              <a:t>Understanding virtual communication.</a:t>
            </a:r>
          </a:p>
          <a:p>
            <a:pPr marL="457200" indent="-457200">
              <a:buAutoNum type="arabicPeriod"/>
            </a:pPr>
            <a:r>
              <a:rPr lang="en-US" sz="2000" dirty="0">
                <a:latin typeface="Arial" panose="020B0604020202020204" pitchFamily="34" charset="0"/>
                <a:cs typeface="Arial" panose="020B0604020202020204" pitchFamily="34" charset="0"/>
              </a:rPr>
              <a:t>Development of time management and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 skills.</a:t>
            </a:r>
          </a:p>
          <a:p>
            <a:r>
              <a:rPr lang="en-US" sz="2000" dirty="0">
                <a:latin typeface="Arial" panose="020B0604020202020204" pitchFamily="34" charset="0"/>
                <a:cs typeface="Arial" panose="020B0604020202020204" pitchFamily="34" charset="0"/>
              </a:rPr>
              <a:t>4.    Understand and development of creative </a:t>
            </a:r>
            <a:r>
              <a:rPr lang="en-US" sz="2000" dirty="0" err="1">
                <a:latin typeface="Arial" panose="020B0604020202020204" pitchFamily="34" charset="0"/>
                <a:cs typeface="Arial" panose="020B0604020202020204" pitchFamily="34" charset="0"/>
              </a:rPr>
              <a:t>problemsolving</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5.    Developing skills for critical thinking</a:t>
            </a:r>
          </a:p>
          <a:p>
            <a:r>
              <a:rPr lang="en-US" sz="2000" dirty="0">
                <a:latin typeface="Arial" panose="020B0604020202020204" pitchFamily="34" charset="0"/>
                <a:cs typeface="Arial" panose="020B0604020202020204" pitchFamily="34" charset="0"/>
              </a:rPr>
              <a:t>6.    Improve ability to apply discipline</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Remote working readiness – Value Proposition</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It is beneficial to the end users of RETAIN ME project because workers with remote working readiness and knowledge:</a:t>
            </a:r>
          </a:p>
          <a:p>
            <a:r>
              <a:rPr lang="en-IE" sz="2000" dirty="0">
                <a:latin typeface="Arial" panose="020B0604020202020204" pitchFamily="34" charset="0"/>
                <a:cs typeface="Arial" panose="020B0604020202020204" pitchFamily="34" charset="0"/>
              </a:rPr>
              <a:t>... are more aware of different ways of </a:t>
            </a:r>
            <a:r>
              <a:rPr lang="en-US" sz="2000" dirty="0">
                <a:latin typeface="Arial" panose="020B0604020202020204" pitchFamily="34" charset="0"/>
                <a:cs typeface="Arial" panose="020B0604020202020204" pitchFamily="34" charset="0"/>
              </a:rPr>
              <a:t>work remotely in a team </a:t>
            </a:r>
          </a:p>
          <a:p>
            <a:r>
              <a:rPr lang="en-IE" sz="2000" dirty="0">
                <a:latin typeface="Arial" panose="020B0604020202020204" pitchFamily="34" charset="0"/>
                <a:cs typeface="Arial" panose="020B0604020202020204" pitchFamily="34" charset="0"/>
              </a:rPr>
              <a:t>... are more of creative problem-solving</a:t>
            </a:r>
          </a:p>
          <a:p>
            <a:r>
              <a:rPr lang="en-IE" sz="2000" dirty="0">
                <a:latin typeface="Arial" panose="020B0604020202020204" pitchFamily="34" charset="0"/>
                <a:cs typeface="Arial" panose="020B0604020202020204" pitchFamily="34" charset="0"/>
              </a:rPr>
              <a:t>... know how to </a:t>
            </a:r>
            <a:r>
              <a:rPr lang="en-GB" sz="2000" dirty="0">
                <a:latin typeface="Arial" panose="020B0604020202020204" pitchFamily="34" charset="0"/>
                <a:cs typeface="Arial" panose="020B0604020202020204" pitchFamily="34" charset="0"/>
              </a:rPr>
              <a:t>prepare themselves for virtual communication</a:t>
            </a:r>
          </a:p>
          <a:p>
            <a:r>
              <a:rPr lang="en-IE" sz="2000" dirty="0">
                <a:latin typeface="Arial" panose="020B0604020202020204" pitchFamily="34" charset="0"/>
                <a:cs typeface="Arial" panose="020B0604020202020204" pitchFamily="34" charset="0"/>
              </a:rPr>
              <a:t>... know how to think critically</a:t>
            </a:r>
          </a:p>
          <a:p>
            <a:r>
              <a:rPr lang="en-IE" sz="2000" dirty="0">
                <a:latin typeface="Arial" panose="020B0604020202020204" pitchFamily="34" charset="0"/>
                <a:cs typeface="Arial" panose="020B0604020202020204" pitchFamily="34" charset="0"/>
              </a:rPr>
              <a:t>... know the most required skills and knowledge for time management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xmlns=""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Remote working readiness – Key Learning Objectives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The key learning objective for the Remote working readiness chapter are:</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work remotely in a team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understand virtual communication</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a:t>
            </a:r>
            <a:r>
              <a:rPr lang="en-IE" sz="2000" dirty="0">
                <a:latin typeface="Arial" panose="020B0604020202020204" pitchFamily="34" charset="0"/>
                <a:cs typeface="Arial" panose="020B0604020202020204" pitchFamily="34" charset="0"/>
              </a:rPr>
              <a:t> understand critical thinking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better organize and manage time</a:t>
            </a:r>
          </a:p>
          <a:p>
            <a:pPr marL="342900" indent="-342900">
              <a:buFont typeface="+mj-lt"/>
              <a:buAutoNum type="arabicPeriod"/>
            </a:pPr>
            <a:r>
              <a:rPr lang="en-IE" sz="2000" dirty="0">
                <a:latin typeface="Arial" panose="020B0604020202020204" pitchFamily="34" charset="0"/>
                <a:cs typeface="Arial" panose="020B0604020202020204" pitchFamily="34" charset="0"/>
              </a:rPr>
              <a:t>Participants know how to </a:t>
            </a:r>
            <a:r>
              <a:rPr lang="en-US" sz="2000" dirty="0">
                <a:latin typeface="Arial" panose="020B0604020202020204" pitchFamily="34" charset="0"/>
                <a:cs typeface="Arial" panose="020B0604020202020204" pitchFamily="34" charset="0"/>
              </a:rPr>
              <a:t>use creative problem-solving</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a:t>
            </a:r>
            <a:r>
              <a:rPr lang="en-IE" sz="2000" dirty="0">
                <a:latin typeface="Arial" panose="020B0604020202020204" pitchFamily="34" charset="0"/>
                <a:cs typeface="Arial" panose="020B0604020202020204" pitchFamily="34" charset="0"/>
              </a:rPr>
              <a:t>know how to apply discipline</a:t>
            </a:r>
            <a:endParaRPr lang="en-IE" dirty="0"/>
          </a:p>
          <a:p>
            <a:endParaRPr lang="en-US" dirty="0"/>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xmlns=""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xmlns=""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xmlns=""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xmlns=""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258</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Segoe UI</vt:lpstr>
      <vt:lpstr>Source Sans Pro</vt:lpstr>
      <vt:lpstr>Office Theme</vt:lpstr>
      <vt:lpstr>Value Proposition for remote working readiness resources. B-Creative Association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Microsoft account</cp:lastModifiedBy>
  <cp:revision>49</cp:revision>
  <cp:lastPrinted>2019-12-06T16:57:25Z</cp:lastPrinted>
  <dcterms:created xsi:type="dcterms:W3CDTF">2019-09-26T16:12:10Z</dcterms:created>
  <dcterms:modified xsi:type="dcterms:W3CDTF">2023-04-11T11:42:58Z</dcterms:modified>
</cp:coreProperties>
</file>