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1" r:id="rId6"/>
    <p:sldId id="263" r:id="rId7"/>
    <p:sldId id="260" r:id="rId8"/>
    <p:sldId id="262" r:id="rId9"/>
    <p:sldId id="265" r:id="rId10"/>
    <p:sldId id="266" r:id="rId11"/>
  </p:sldIdLst>
  <p:sldSz cx="12192000" cy="6858000"/>
  <p:notesSz cx="6858000" cy="9144000"/>
  <p:embeddedFontLst>
    <p:embeddedFont>
      <p:font typeface="Quattrocento Sans" panose="020B0604020202020204" charset="0"/>
      <p:regular r:id="rId13"/>
      <p:bold r:id="rId14"/>
      <p:italic r:id="rId15"/>
      <p:boldItalic r:id="rId16"/>
    </p:embeddedFont>
    <p:embeddedFont>
      <p:font typeface="Fjalla One" panose="020B0604020202020204" charset="0"/>
      <p:regular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5"/>
    <p:restoredTop sz="94637"/>
  </p:normalViewPr>
  <p:slideViewPr>
    <p:cSldViewPr snapToGrid="0">
      <p:cViewPr varScale="1">
        <p:scale>
          <a:sx n="84" d="100"/>
          <a:sy n="84" d="100"/>
        </p:scale>
        <p:origin x="43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812323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7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26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554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99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09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761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16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42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727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92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a.indeed.com/career-advice/interviewing/how-to-introduce-yourself-in-a-inter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a.indeed.com/career-advice/interviewing/video-interview-guide" TargetMode="External"/><Relationship Id="rId5" Type="http://schemas.openxmlformats.org/officeDocument/2006/relationships/image" Target="../media/image1.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137563" y="1511209"/>
            <a:ext cx="7916873" cy="3835582"/>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1217490" y="1066199"/>
            <a:ext cx="8929800" cy="22005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3600" b="1" u="sng" dirty="0">
                <a:latin typeface="Times New Roman" panose="02020603050405020304" pitchFamily="18" charset="0"/>
                <a:ea typeface="Calibri"/>
                <a:cs typeface="Times New Roman" panose="02020603050405020304" pitchFamily="18" charset="0"/>
                <a:sym typeface="Calibri"/>
              </a:rPr>
              <a:t>SKILLS FOR REMOTE JOB SEEKING</a:t>
            </a:r>
          </a:p>
          <a:p>
            <a:pPr marL="0" lvl="0" indent="0" algn="l" rtl="0">
              <a:spcBef>
                <a:spcPts val="0"/>
              </a:spcBef>
              <a:spcAft>
                <a:spcPts val="0"/>
              </a:spcAft>
              <a:buNone/>
            </a:pPr>
            <a:r>
              <a:rPr lang="pl-PL" sz="3600" b="1" dirty="0">
                <a:latin typeface="Times New Roman" panose="02020603050405020304" pitchFamily="18" charset="0"/>
                <a:ea typeface="Calibri"/>
                <a:cs typeface="Times New Roman" panose="02020603050405020304" pitchFamily="18" charset="0"/>
                <a:sym typeface="Calibri"/>
              </a:rPr>
              <a:t>HOW TO PRESENT YOURSELF DURING AN ONLINE INTERVIEW? </a:t>
            </a:r>
            <a:endParaRPr sz="2300" b="1"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2300" b="1" i="1" dirty="0">
              <a:latin typeface="Calibri"/>
              <a:ea typeface="Calibri"/>
              <a:cs typeface="Calibri"/>
              <a:sym typeface="Calibri"/>
            </a:endParaRPr>
          </a:p>
        </p:txBody>
      </p:sp>
      <p:sp>
        <p:nvSpPr>
          <p:cNvPr id="104" name="Google Shape;104;p2"/>
          <p:cNvSpPr txBox="1"/>
          <p:nvPr/>
        </p:nvSpPr>
        <p:spPr>
          <a:xfrm>
            <a:off x="1459131" y="3271646"/>
            <a:ext cx="9354244" cy="905100"/>
          </a:xfrm>
          <a:prstGeom prst="rect">
            <a:avLst/>
          </a:prstGeom>
          <a:noFill/>
          <a:ln>
            <a:noFill/>
          </a:ln>
        </p:spPr>
        <p:txBody>
          <a:bodyPr spcFirstLastPara="1" wrap="square" lIns="91425" tIns="91425" rIns="91425" bIns="91425" anchor="t" anchorCtr="0">
            <a:noAutofit/>
          </a:bodyPr>
          <a:lstStyle/>
          <a:p>
            <a:pPr marL="0" lvl="0" indent="0" algn="just" rtl="0">
              <a:lnSpc>
                <a:spcPct val="110000"/>
              </a:lnSpc>
              <a:spcBef>
                <a:spcPts val="3000"/>
              </a:spcBef>
              <a:spcAft>
                <a:spcPts val="0"/>
              </a:spcAft>
              <a:buClr>
                <a:schemeClr val="dk1"/>
              </a:buClr>
              <a:buSzPts val="1100"/>
              <a:buFont typeface="Arial"/>
              <a:buNone/>
            </a:pPr>
            <a:r>
              <a:rPr lang="en-IE" sz="2600" b="1" dirty="0">
                <a:solidFill>
                  <a:srgbClr val="FF0000"/>
                </a:solidFill>
                <a:latin typeface="Times New Roman" panose="02020603050405020304" pitchFamily="18" charset="0"/>
                <a:cs typeface="Times New Roman" panose="02020603050405020304" pitchFamily="18" charset="0"/>
              </a:rPr>
              <a:t>“Two things remain irretrievable: time and a first impression.”</a:t>
            </a:r>
          </a:p>
          <a:p>
            <a:pPr marL="0" lvl="0" indent="0" algn="just" rtl="0">
              <a:lnSpc>
                <a:spcPct val="110000"/>
              </a:lnSpc>
              <a:spcBef>
                <a:spcPts val="3000"/>
              </a:spcBef>
              <a:spcAft>
                <a:spcPts val="0"/>
              </a:spcAft>
              <a:buClr>
                <a:schemeClr val="dk1"/>
              </a:buClr>
              <a:buSzPts val="1100"/>
              <a:buFont typeface="Arial"/>
              <a:buNone/>
            </a:pPr>
            <a:r>
              <a:rPr lang="en-IE" sz="2600" b="1" dirty="0">
                <a:solidFill>
                  <a:srgbClr val="7030A0"/>
                </a:solidFill>
                <a:latin typeface="Times New Roman" panose="02020603050405020304" pitchFamily="18" charset="0"/>
                <a:cs typeface="Times New Roman" panose="02020603050405020304" pitchFamily="18" charset="0"/>
              </a:rPr>
              <a:t>- Cynthia Ozick</a:t>
            </a:r>
            <a:endParaRPr sz="2200" dirty="0">
              <a:solidFill>
                <a:srgbClr val="7030A0"/>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3"/>
          <p:cNvSpPr txBox="1"/>
          <p:nvPr/>
        </p:nvSpPr>
        <p:spPr>
          <a:xfrm>
            <a:off x="2330503" y="1388097"/>
            <a:ext cx="7530994" cy="3422050"/>
          </a:xfrm>
          <a:prstGeom prst="rect">
            <a:avLst/>
          </a:prstGeom>
          <a:noFill/>
          <a:ln>
            <a:noFill/>
          </a:ln>
        </p:spPr>
        <p:txBody>
          <a:bodyPr spcFirstLastPara="1" wrap="square" lIns="91425" tIns="45700" rIns="91425" bIns="45700" anchor="t" anchorCtr="0">
            <a:spAutoFit/>
          </a:bodyPr>
          <a:lstStyle/>
          <a:p>
            <a:pPr algn="ctr">
              <a:lnSpc>
                <a:spcPct val="107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rPr>
              <a:t>Job interviews have always been daunting for employees of all experience levels because they include a fast first impression and could put you on the spot to prove yourself. Interview online can be even more stressful; however, </a:t>
            </a:r>
            <a:r>
              <a:rPr lang="en-US" sz="2800" b="1" dirty="0">
                <a:solidFill>
                  <a:srgbClr val="000000"/>
                </a:solidFill>
                <a:effectLst/>
                <a:latin typeface="Times New Roman" panose="02020603050405020304" pitchFamily="18" charset="0"/>
                <a:ea typeface="Calibri" panose="020F0502020204030204" pitchFamily="34" charset="0"/>
              </a:rPr>
              <a:t>there are still several ways to make yourself look professional and make an excellent first impression online.</a:t>
            </a:r>
            <a:endParaRPr lang="x-none" sz="2800" b="1" dirty="0">
              <a:solidFill>
                <a:srgbClr val="000000"/>
              </a:solidFill>
              <a:effectLst/>
              <a:latin typeface="Calibri" panose="020F0502020204030204" pitchFamily="34" charset="0"/>
              <a:ea typeface="Calibri" panose="020F0502020204030204" pitchFamily="34" charset="0"/>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2832919" y="2627784"/>
            <a:ext cx="7683067" cy="78084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E1522"/>
              </a:buClr>
              <a:buSzPts val="3600"/>
              <a:buFont typeface="Quattrocento Sans"/>
              <a:buNone/>
            </a:pPr>
            <a:r>
              <a:rPr lang="en-IE" sz="66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A PROPER BODY LANGUAGE </a:t>
            </a:r>
            <a:endParaRPr sz="6600" dirty="0">
              <a:latin typeface="Times New Roman" panose="02020603050405020304" pitchFamily="18" charset="0"/>
              <a:cs typeface="Times New Roman" panose="02020603050405020304" pitchFamily="18" charset="0"/>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3" name="TextBox 2">
            <a:extLst>
              <a:ext uri="{FF2B5EF4-FFF2-40B4-BE49-F238E27FC236}">
                <a16:creationId xmlns:a16="http://schemas.microsoft.com/office/drawing/2014/main" xmlns="" id="{5BF1C01F-7847-A279-739E-5CB811131762}"/>
              </a:ext>
            </a:extLst>
          </p:cNvPr>
          <p:cNvSpPr txBox="1"/>
          <p:nvPr/>
        </p:nvSpPr>
        <p:spPr>
          <a:xfrm>
            <a:off x="3145348" y="4183352"/>
            <a:ext cx="7058207" cy="734688"/>
          </a:xfrm>
          <a:prstGeom prst="rect">
            <a:avLst/>
          </a:prstGeom>
          <a:noFill/>
        </p:spPr>
        <p:txBody>
          <a:bodyPr wrap="square">
            <a:spAutoFit/>
          </a:bodyPr>
          <a:lstStyle/>
          <a:p>
            <a:pPr algn="ctr">
              <a:lnSpc>
                <a:spcPct val="107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rPr>
              <a:t>An engaging body language during the interview will help you answer confidently and with energy. </a:t>
            </a:r>
            <a:endParaRPr lang="x-none" sz="20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3217"/>
            <a:ext cx="12192000" cy="6858000"/>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3" name="TextBox 2">
            <a:extLst>
              <a:ext uri="{FF2B5EF4-FFF2-40B4-BE49-F238E27FC236}">
                <a16:creationId xmlns:a16="http://schemas.microsoft.com/office/drawing/2014/main" xmlns="" id="{83860508-F546-5163-10B0-EC58631147CB}"/>
              </a:ext>
            </a:extLst>
          </p:cNvPr>
          <p:cNvSpPr txBox="1"/>
          <p:nvPr/>
        </p:nvSpPr>
        <p:spPr>
          <a:xfrm>
            <a:off x="235341" y="138329"/>
            <a:ext cx="13083094" cy="578685"/>
          </a:xfrm>
          <a:prstGeom prst="rect">
            <a:avLst/>
          </a:prstGeom>
          <a:noFill/>
        </p:spPr>
        <p:txBody>
          <a:bodyPr wrap="square">
            <a:spAutoFit/>
          </a:bodyPr>
          <a:lstStyle/>
          <a:p>
            <a:pPr>
              <a:lnSpc>
                <a:spcPct val="107000"/>
              </a:lnSpc>
              <a:spcAft>
                <a:spcPts val="800"/>
              </a:spcAft>
            </a:pPr>
            <a:r>
              <a:rPr lang="en-US" sz="1000" dirty="0">
                <a:solidFill>
                  <a:srgbClr val="002060"/>
                </a:solidFill>
                <a:effectLst/>
                <a:latin typeface="Arial" panose="020B0604020202020204" pitchFamily="34" charset="0"/>
                <a:ea typeface="Calibri" panose="020F0502020204030204" pitchFamily="34" charset="0"/>
              </a:rPr>
              <a:t> </a:t>
            </a:r>
            <a:endParaRPr lang="x-none" sz="11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US" sz="1000" dirty="0">
                <a:solidFill>
                  <a:srgbClr val="002060"/>
                </a:solidFill>
                <a:effectLst/>
                <a:latin typeface="Arial" panose="020B0604020202020204" pitchFamily="34" charset="0"/>
                <a:ea typeface="Calibri" panose="020F0502020204030204" pitchFamily="34" charset="0"/>
              </a:rPr>
              <a:t> </a:t>
            </a:r>
            <a:r>
              <a:rPr lang="en-US" sz="1400" dirty="0">
                <a:solidFill>
                  <a:srgbClr val="000000"/>
                </a:solidFill>
                <a:effectLst/>
                <a:latin typeface="Times New Roman" panose="02020603050405020304" pitchFamily="18" charset="0"/>
                <a:ea typeface="Calibri" panose="020F0502020204030204" pitchFamily="34" charset="0"/>
              </a:rPr>
              <a:t> </a:t>
            </a:r>
            <a:endParaRPr lang="x-none" sz="1100" dirty="0">
              <a:solidFill>
                <a:srgbClr val="000000"/>
              </a:solidFill>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xmlns="" id="{42D8BD69-FD4A-B854-F465-0F6B9716C035}"/>
              </a:ext>
            </a:extLst>
          </p:cNvPr>
          <p:cNvSpPr txBox="1"/>
          <p:nvPr/>
        </p:nvSpPr>
        <p:spPr>
          <a:xfrm>
            <a:off x="749559" y="1420277"/>
            <a:ext cx="10692882" cy="4017446"/>
          </a:xfrm>
          <a:prstGeom prst="rect">
            <a:avLst/>
          </a:prstGeom>
          <a:noFill/>
        </p:spPr>
        <p:txBody>
          <a:bodyPr wrap="square">
            <a:spAutoFit/>
          </a:bodyPr>
          <a:lstStyle/>
          <a:p>
            <a:pPr lvl="0" algn="ctr">
              <a:lnSpc>
                <a:spcPct val="107000"/>
              </a:lnSpc>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 not slouch!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Slouching can make you feel tired and want to be already done with the interview. </a:t>
            </a:r>
          </a:p>
          <a:p>
            <a:pPr lvl="0" algn="ctr">
              <a:lnSpc>
                <a:spcPct val="107000"/>
              </a:lnSpc>
            </a:pPr>
            <a:endParaRPr lang="x-non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 not cross your arms or legs!</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Crossing your arms or legs will make you look like you are not fully engaged and can cause a mental block that makes it hard to really take in the information.</a:t>
            </a:r>
          </a:p>
          <a:p>
            <a:pPr lvl="0" algn="ctr">
              <a:lnSpc>
                <a:spcPct val="107000"/>
              </a:lnSpc>
            </a:pPr>
            <a:endParaRPr lang="x-non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Keep an eye contact!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Instead of looking at the person on the screen, look directly into the webcam and stay engaged. It can be tricky to look at the camera when you see a person on the screen.</a:t>
            </a:r>
            <a:endParaRPr lang="x-non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730597"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351802" y="401296"/>
            <a:ext cx="7100371" cy="5131374"/>
          </a:xfrm>
          <a:prstGeom prst="rect">
            <a:avLst/>
          </a:prstGeom>
          <a:noFill/>
          <a:ln>
            <a:noFill/>
          </a:ln>
        </p:spPr>
        <p:txBody>
          <a:bodyPr spcFirstLastPara="1" wrap="square" lIns="91425" tIns="91425" rIns="91425" bIns="91425" anchor="t" anchorCtr="0">
            <a:spAutoFit/>
          </a:bodyPr>
          <a:lstStyle/>
          <a:p>
            <a:pPr lvl="0" algn="just">
              <a:lnSpc>
                <a:spcPct val="107000"/>
              </a:lnSpc>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Smile and look genuine!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07000"/>
              </a:lnSpc>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It’s important to have a confident and genuine smile as you kick off the interview. Moreover, while the hiring manager is speaking, it’s crucial to look interested, focused, and in general, have a pleasant expression on your face.</a:t>
            </a:r>
          </a:p>
          <a:p>
            <a:pPr lvl="0" algn="just">
              <a:lnSpc>
                <a:spcPct val="107000"/>
              </a:lnSpc>
            </a:pPr>
            <a:endParaRPr lang="x-non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Remember about the right tone of voice!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07000"/>
              </a:lnSpc>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confident and enthusiastic tone of voice will make you less nervous. Just relax and remember to breath.</a:t>
            </a:r>
          </a:p>
          <a:p>
            <a:pPr lvl="0" algn="just">
              <a:lnSpc>
                <a:spcPct val="107000"/>
              </a:lnSpc>
            </a:pPr>
            <a:endParaRPr lang="x-non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Dress up smart!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07000"/>
              </a:lnSpc>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put-together outfit can make a strong impact on a recruiter, even if the interview is online. Dress from head to toe as you would have an in-person interview! It will make you feel more confident!</a:t>
            </a:r>
            <a:endParaRPr lang="x-non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endParaRPr sz="1900" dirty="0">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783771" y="2460475"/>
            <a:ext cx="8597493" cy="9038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62483"/>
              </a:buClr>
              <a:buSzPts val="3600"/>
              <a:buFont typeface="Quattrocento Sans"/>
              <a:buNone/>
            </a:pPr>
            <a:r>
              <a:rPr lang="en-IE" sz="6600" b="1" dirty="0">
                <a:solidFill>
                  <a:srgbClr val="662483"/>
                </a:solidFill>
                <a:latin typeface="Times New Roman" panose="02020603050405020304" pitchFamily="18" charset="0"/>
                <a:ea typeface="Quattrocento Sans"/>
                <a:cs typeface="Times New Roman" panose="02020603050405020304" pitchFamily="18" charset="0"/>
                <a:sym typeface="Quattrocento Sans"/>
              </a:rPr>
              <a:t>BEING CONFIDENT HELPS!</a:t>
            </a:r>
            <a:endParaRPr sz="6600" dirty="0">
              <a:latin typeface="Times New Roman" panose="02020603050405020304" pitchFamily="18" charset="0"/>
              <a:cs typeface="Times New Roman" panose="02020603050405020304" pitchFamily="18" charset="0"/>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pic>
        <p:nvPicPr>
          <p:cNvPr id="2" name="Google Shape;131;p4">
            <a:extLst>
              <a:ext uri="{FF2B5EF4-FFF2-40B4-BE49-F238E27FC236}">
                <a16:creationId xmlns:a16="http://schemas.microsoft.com/office/drawing/2014/main" xmlns="" id="{AAFE48DC-F175-2A60-F6AD-E8C768E1E9DB}"/>
              </a:ext>
            </a:extLst>
          </p:cNvPr>
          <p:cNvPicPr preferRelativeResize="0"/>
          <p:nvPr/>
        </p:nvPicPr>
        <p:blipFill rotWithShape="1">
          <a:blip r:embed="rId5">
            <a:alphaModFix/>
          </a:blip>
          <a:srcRect t="1926"/>
          <a:stretch/>
        </p:blipFill>
        <p:spPr>
          <a:xfrm>
            <a:off x="10086263" y="0"/>
            <a:ext cx="897978" cy="5824800"/>
          </a:xfrm>
          <a:prstGeom prst="rect">
            <a:avLst/>
          </a:prstGeom>
          <a:noFill/>
          <a:ln>
            <a:noFill/>
          </a:ln>
        </p:spPr>
      </p:pic>
      <p:sp>
        <p:nvSpPr>
          <p:cNvPr id="4" name="TextBox 3">
            <a:extLst>
              <a:ext uri="{FF2B5EF4-FFF2-40B4-BE49-F238E27FC236}">
                <a16:creationId xmlns:a16="http://schemas.microsoft.com/office/drawing/2014/main" xmlns="" id="{09776685-9729-2725-18D5-AC55A1C973C9}"/>
              </a:ext>
            </a:extLst>
          </p:cNvPr>
          <p:cNvSpPr txBox="1"/>
          <p:nvPr/>
        </p:nvSpPr>
        <p:spPr>
          <a:xfrm>
            <a:off x="1056358" y="3943176"/>
            <a:ext cx="8052318" cy="1064009"/>
          </a:xfrm>
          <a:prstGeom prst="rect">
            <a:avLst/>
          </a:prstGeom>
          <a:noFill/>
        </p:spPr>
        <p:txBody>
          <a:bodyPr wrap="square">
            <a:spAutoFit/>
          </a:bodyPr>
          <a:lstStyle/>
          <a:p>
            <a:pPr algn="ctr">
              <a:lnSpc>
                <a:spcPct val="107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rPr>
              <a:t>Remember that you want to come across as genuine and authentic during an interview. That is your opportunity to express yourself off the paper. Now you get to show who you are as an individual!</a:t>
            </a:r>
            <a:endParaRPr lang="x-none" sz="20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6" name="TextBox 5">
            <a:extLst>
              <a:ext uri="{FF2B5EF4-FFF2-40B4-BE49-F238E27FC236}">
                <a16:creationId xmlns:a16="http://schemas.microsoft.com/office/drawing/2014/main" xmlns="" id="{4E0D1FBA-57AB-958E-56DE-96E2F6676E7A}"/>
              </a:ext>
            </a:extLst>
          </p:cNvPr>
          <p:cNvSpPr txBox="1"/>
          <p:nvPr/>
        </p:nvSpPr>
        <p:spPr>
          <a:xfrm>
            <a:off x="1484024" y="1562976"/>
            <a:ext cx="9223951" cy="3732047"/>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US" sz="2400" b="1" dirty="0">
                <a:solidFill>
                  <a:srgbClr val="000000"/>
                </a:solidFill>
                <a:effectLst/>
                <a:latin typeface="Times New Roman" panose="02020603050405020304" pitchFamily="18" charset="0"/>
                <a:ea typeface="Calibri" panose="020F0502020204030204" pitchFamily="34" charset="0"/>
              </a:rPr>
              <a:t>Stop and think deeply about your strengths, weaknesses, and traits. </a:t>
            </a:r>
            <a:r>
              <a:rPr lang="en-US" sz="2400" dirty="0">
                <a:solidFill>
                  <a:srgbClr val="000000"/>
                </a:solidFill>
                <a:effectLst/>
                <a:latin typeface="Times New Roman" panose="02020603050405020304" pitchFamily="18" charset="0"/>
                <a:ea typeface="Calibri" panose="020F0502020204030204" pitchFamily="34" charset="0"/>
              </a:rPr>
              <a:t>You can make a list ahead of time to organize your thoughts. When you know what you want to communicate, you’ll find it easier to let your strengths naturally shine through.</a:t>
            </a:r>
            <a:endParaRPr lang="x-none" sz="2400" dirty="0">
              <a:solidFill>
                <a:srgbClr val="000000"/>
              </a:solidFill>
              <a:effectLst/>
              <a:latin typeface="Calibri" panose="020F0502020204030204" pitchFamily="34" charset="0"/>
              <a:ea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rPr>
              <a:t>By trying to present yourself as a professional and well-behaved person, you give yourself the best possible chance at making a success of your transition to a remote working career. </a:t>
            </a:r>
            <a:r>
              <a:rPr lang="en-US" sz="2400" b="1" dirty="0">
                <a:solidFill>
                  <a:srgbClr val="000000"/>
                </a:solidFill>
                <a:effectLst/>
                <a:latin typeface="Times New Roman" panose="02020603050405020304" pitchFamily="18" charset="0"/>
                <a:ea typeface="Calibri" panose="020F0502020204030204" pitchFamily="34" charset="0"/>
              </a:rPr>
              <a:t>Prepare yourself beforehand and be yourself, as it is a perfect way for you to make good first impressions and start a new career path online.</a:t>
            </a:r>
            <a:endParaRPr lang="x-none" sz="2400" b="1"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2490150" y="1430675"/>
            <a:ext cx="7211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600" b="1" dirty="0">
                <a:solidFill>
                  <a:schemeClr val="lt1"/>
                </a:solidFill>
                <a:latin typeface="Times New Roman" panose="02020603050405020304" pitchFamily="18" charset="0"/>
                <a:ea typeface="Quattrocento Sans"/>
                <a:cs typeface="Times New Roman" panose="02020603050405020304" pitchFamily="18" charset="0"/>
                <a:sym typeface="Quattrocento Sans"/>
              </a:rPr>
              <a:t>FOR MORE INFORMATION</a:t>
            </a:r>
            <a:endParaRPr sz="3600" b="1"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465221" y="2631806"/>
            <a:ext cx="11261557" cy="214902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rPr>
              <a:t>To learn more on how to present yourself </a:t>
            </a:r>
          </a:p>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rPr>
              <a:t>during an online interview, visit </a:t>
            </a:r>
            <a:r>
              <a:rPr lang="en-IE" sz="2400" dirty="0" err="1">
                <a:solidFill>
                  <a:schemeClr val="lt1"/>
                </a:solidFill>
                <a:latin typeface="Times New Roman" panose="02020603050405020304" pitchFamily="18" charset="0"/>
                <a:cs typeface="Times New Roman" panose="02020603050405020304" pitchFamily="18" charset="0"/>
              </a:rPr>
              <a:t>Indeed.com</a:t>
            </a:r>
            <a:r>
              <a:rPr lang="en-IE" sz="2400" dirty="0">
                <a:solidFill>
                  <a:schemeClr val="lt1"/>
                </a:solidFill>
                <a:latin typeface="Times New Roman" panose="02020603050405020304" pitchFamily="18" charset="0"/>
                <a:cs typeface="Times New Roman" panose="02020603050405020304" pitchFamily="18" charset="0"/>
              </a:rPr>
              <a:t> </a:t>
            </a:r>
          </a:p>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hlinkClick r:id="rId6"/>
              </a:rPr>
              <a:t>https://ca.indeed.com/career-advice/interviewing/video-interview-guide</a:t>
            </a: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r>
              <a:rPr lang="en-IE" sz="2400" dirty="0">
                <a:solidFill>
                  <a:schemeClr val="dk1"/>
                </a:solidFill>
                <a:latin typeface="Times New Roman" panose="02020603050405020304" pitchFamily="18" charset="0"/>
                <a:cs typeface="Times New Roman" panose="02020603050405020304" pitchFamily="18" charset="0"/>
                <a:hlinkClick r:id="rId7"/>
              </a:rPr>
              <a:t>https://ca.indeed.com/career-advice/interviewing/how-to-introduce-yourself-in-a-interview</a:t>
            </a: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endParaRPr lang="en-IE" sz="1500"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556</Words>
  <Application>Microsoft Office PowerPoint</Application>
  <PresentationFormat>Widescreen</PresentationFormat>
  <Paragraphs>39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Quattrocento Sans</vt:lpstr>
      <vt:lpstr>Fjalla One</vt:lpstr>
      <vt:lpstr>Calibri</vt:lpstr>
      <vt:lpstr>Times New Roman</vt:lpstr>
      <vt:lpstr>Office Theme</vt:lpstr>
      <vt:lpstr>PowerPoint Presentation</vt:lpstr>
      <vt:lpstr>PowerPoint Presentation</vt:lpstr>
      <vt:lpstr>PowerPoint Presentation</vt:lpstr>
      <vt:lpstr>A PROPER BODY LANGUAGE </vt:lpstr>
      <vt:lpstr>PowerPoint Presentation</vt:lpstr>
      <vt:lpstr>PowerPoint Presentation</vt:lpstr>
      <vt:lpstr>BEING CONFIDENT HELPS!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Microsoft account</cp:lastModifiedBy>
  <cp:revision>3</cp:revision>
  <dcterms:created xsi:type="dcterms:W3CDTF">2021-04-20T08:47:25Z</dcterms:created>
  <dcterms:modified xsi:type="dcterms:W3CDTF">2023-04-11T11:19:51Z</dcterms:modified>
</cp:coreProperties>
</file>