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Quattrocento Sans"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eCE0Ws7nO/rboEQq3HIpe3/3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483846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103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203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092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96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188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366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6107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1937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635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1800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17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indeed.com/career-advice/career-development/what-is-virtual-communication" TargetMode="External"/><Relationship Id="rId5" Type="http://schemas.openxmlformats.org/officeDocument/2006/relationships/image" Target="../media/image1.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298769" y="4838310"/>
            <a:ext cx="5585974" cy="60637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57070"/>
              </a:buClr>
              <a:buSzPts val="2000"/>
              <a:buFont typeface="Quattrocento Sans"/>
              <a:buNone/>
            </a:pPr>
            <a:r>
              <a:rPr lang="en-IE" sz="2000">
                <a:solidFill>
                  <a:schemeClr val="lt1"/>
                </a:solidFill>
                <a:latin typeface="Quattrocento Sans"/>
                <a:ea typeface="Quattrocento Sans"/>
                <a:cs typeface="Quattrocento Sans"/>
                <a:sym typeface="Quattrocento Sans"/>
              </a:rPr>
              <a:t>PowerPoint Template</a:t>
            </a:r>
            <a:endParaRPr>
              <a:solidFill>
                <a:schemeClr val="lt1"/>
              </a:solidFill>
            </a:endParaRPr>
          </a:p>
        </p:txBody>
      </p:sp>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2"/>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i="0" u="none" strike="noStrike" cap="none">
                <a:solidFill>
                  <a:schemeClr val="lt1"/>
                </a:solidFill>
                <a:latin typeface="Quattrocento Sans"/>
                <a:ea typeface="Quattrocento Sans"/>
                <a:cs typeface="Quattrocento Sans"/>
                <a:sym typeface="Quattrocento Sans"/>
              </a:rPr>
              <a:t>Further research</a:t>
            </a:r>
            <a:endParaRPr sz="3600" b="1" i="0" u="none" strike="noStrike" cap="none">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3000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r>
              <a:rPr lang="en-IE" sz="2600" b="0" i="0" u="none" strike="noStrike" cap="none">
                <a:solidFill>
                  <a:schemeClr val="lt1"/>
                </a:solidFill>
                <a:latin typeface="Arial"/>
                <a:ea typeface="Arial"/>
                <a:cs typeface="Arial"/>
                <a:sym typeface="Arial"/>
              </a:rPr>
              <a:t>I</a:t>
            </a:r>
            <a:r>
              <a:rPr lang="en-IE" sz="2400" b="0" i="0" u="none" strike="noStrike" cap="none">
                <a:solidFill>
                  <a:schemeClr val="lt1"/>
                </a:solidFill>
                <a:latin typeface="Arial"/>
                <a:ea typeface="Arial"/>
                <a:cs typeface="Arial"/>
                <a:sym typeface="Arial"/>
              </a:rPr>
              <a:t>ndeed.com, One of the worlds largest job notice boards has compiled tips on how to </a:t>
            </a:r>
            <a:r>
              <a:rPr lang="en-IE" sz="2400">
                <a:solidFill>
                  <a:schemeClr val="lt1"/>
                </a:solidFill>
              </a:rPr>
              <a:t>effectively communicate virtually.</a:t>
            </a:r>
            <a:r>
              <a:rPr lang="en-IE" sz="2400" b="0" i="0" u="none" strike="noStrike" cap="none">
                <a:solidFill>
                  <a:schemeClr val="lt1"/>
                </a:solidFill>
                <a:latin typeface="Arial"/>
                <a:ea typeface="Arial"/>
                <a:cs typeface="Arial"/>
                <a:sym typeface="Arial"/>
              </a:rPr>
              <a:t> To learn more about these tips you can go here </a:t>
            </a:r>
            <a:r>
              <a:rPr lang="en-IE" sz="2400" u="sng">
                <a:solidFill>
                  <a:schemeClr val="hlink"/>
                </a:solidFill>
                <a:hlinkClick r:id="rId6"/>
              </a:rPr>
              <a:t>https://www.indeed.com/career-advice/career-development/what-is-virtual-communication</a:t>
            </a:r>
            <a:endParaRPr sz="2400" b="0"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IE"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sz="1400" b="0" i="0" u="none" strike="noStrike" cap="none">
              <a:solidFill>
                <a:srgbClr val="000000"/>
              </a:solidFill>
              <a:latin typeface="Arial"/>
              <a:ea typeface="Arial"/>
              <a:cs typeface="Arial"/>
              <a:sym typeface="Arial"/>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Hdbchdcbhwdcbdwhc wdhbc hwdc hd chc hc hc hd chdc condhdclhwdbcdhbcw</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sz="1400" b="0" i="0" u="none" strike="noStrike" cap="none">
              <a:solidFill>
                <a:srgbClr val="000000"/>
              </a:solidFill>
              <a:latin typeface="Arial"/>
              <a:ea typeface="Arial"/>
              <a:cs typeface="Arial"/>
              <a:sym typeface="Arial"/>
            </a:endParaRPr>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sz="1400" b="0" i="0" u="none" strike="noStrike" cap="none">
              <a:solidFill>
                <a:srgbClr val="000000"/>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 name="Google Shape;103;p2"/>
          <p:cNvSpPr txBox="1"/>
          <p:nvPr/>
        </p:nvSpPr>
        <p:spPr>
          <a:xfrm>
            <a:off x="1459125" y="356075"/>
            <a:ext cx="8929800" cy="2001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i="1">
                <a:latin typeface="Calibri"/>
                <a:ea typeface="Calibri"/>
                <a:cs typeface="Calibri"/>
                <a:sym typeface="Calibri"/>
              </a:rPr>
              <a:t>Virtual Communication with Employers</a:t>
            </a:r>
            <a:r>
              <a:rPr lang="en-IE" sz="3600" b="1" i="1" u="none" strike="noStrike" cap="none">
                <a:solidFill>
                  <a:srgbClr val="000000"/>
                </a:solidFill>
                <a:latin typeface="Calibri"/>
                <a:ea typeface="Calibri"/>
                <a:cs typeface="Calibri"/>
                <a:sym typeface="Calibri"/>
              </a:rPr>
              <a:t> Handbook</a:t>
            </a:r>
            <a:r>
              <a:rPr lang="en-IE" sz="2900" b="1" i="1" u="none" strike="noStrike" cap="none">
                <a:solidFill>
                  <a:srgbClr val="000000"/>
                </a:solidFill>
                <a:latin typeface="Calibri"/>
                <a:ea typeface="Calibri"/>
                <a:cs typeface="Calibri"/>
                <a:sym typeface="Calibri"/>
              </a:rPr>
              <a:t> </a:t>
            </a:r>
            <a:endParaRPr sz="29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1"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1" i="1" u="none" strike="noStrike" cap="none">
              <a:solidFill>
                <a:srgbClr val="000000"/>
              </a:solidFill>
              <a:latin typeface="Calibri"/>
              <a:ea typeface="Calibri"/>
              <a:cs typeface="Calibri"/>
              <a:sym typeface="Calibri"/>
            </a:endParaRPr>
          </a:p>
        </p:txBody>
      </p:sp>
      <p:sp>
        <p:nvSpPr>
          <p:cNvPr id="104" name="Google Shape;104;p2"/>
          <p:cNvSpPr txBox="1"/>
          <p:nvPr/>
        </p:nvSpPr>
        <p:spPr>
          <a:xfrm>
            <a:off x="1803075" y="4446238"/>
            <a:ext cx="7929600" cy="9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IE" sz="2400" b="1" i="1">
                <a:solidFill>
                  <a:schemeClr val="dk1"/>
                </a:solidFill>
              </a:rPr>
              <a:t>To effectively communicate, we must realize that we are all different in the way we perceive the world and use this understanding as a guide to our communication with others”</a:t>
            </a:r>
            <a:endParaRPr sz="2400" b="1" i="1">
              <a:solidFill>
                <a:schemeClr val="dk1"/>
              </a:solidFill>
            </a:endParaRPr>
          </a:p>
          <a:p>
            <a:pPr marL="36830" lvl="0" indent="0" algn="ctr" rtl="0">
              <a:spcBef>
                <a:spcPts val="0"/>
              </a:spcBef>
              <a:spcAft>
                <a:spcPts val="0"/>
              </a:spcAft>
              <a:buClr>
                <a:schemeClr val="dk1"/>
              </a:buClr>
              <a:buSzPts val="1100"/>
              <a:buFont typeface="Arial"/>
              <a:buNone/>
            </a:pPr>
            <a:r>
              <a:rPr lang="en-IE" sz="2400" b="1" i="1">
                <a:solidFill>
                  <a:schemeClr val="dk1"/>
                </a:solidFill>
              </a:rPr>
              <a:t>Tony Robbins</a:t>
            </a:r>
            <a:endParaRPr sz="2400" b="1">
              <a:solidFill>
                <a:schemeClr val="dk1"/>
              </a:solidFill>
            </a:endParaRPr>
          </a:p>
          <a:p>
            <a:pPr marL="0" marR="0" lvl="0" indent="0" algn="l" rtl="0">
              <a:lnSpc>
                <a:spcPct val="115000"/>
              </a:lnSpc>
              <a:spcBef>
                <a:spcPts val="1500"/>
              </a:spcBef>
              <a:spcAft>
                <a:spcPts val="1500"/>
              </a:spcAft>
              <a:buClr>
                <a:schemeClr val="dk1"/>
              </a:buClr>
              <a:buSzPts val="1100"/>
              <a:buFont typeface="Arial"/>
              <a:buNone/>
            </a:pPr>
            <a:endParaRPr sz="22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63945" y="1587447"/>
            <a:ext cx="7664100" cy="36831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943584" y="1974013"/>
            <a:ext cx="7014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a:solidFill>
                  <a:srgbClr val="BE1522"/>
                </a:solidFill>
                <a:latin typeface="Quattrocento Sans"/>
                <a:ea typeface="Quattrocento Sans"/>
                <a:cs typeface="Quattrocento Sans"/>
                <a:sym typeface="Quattrocento Sans"/>
              </a:rPr>
              <a:t>Virtual Communication</a:t>
            </a:r>
            <a:r>
              <a:rPr lang="en-IE" sz="3600" b="1" i="0" u="none" strike="noStrike" cap="none">
                <a:solidFill>
                  <a:srgbClr val="BE1522"/>
                </a:solidFill>
                <a:latin typeface="Quattrocento Sans"/>
                <a:ea typeface="Quattrocento Sans"/>
                <a:cs typeface="Quattrocento Sans"/>
                <a:sym typeface="Quattrocento Sans"/>
              </a:rPr>
              <a:t> </a:t>
            </a:r>
            <a:endParaRPr sz="3600" b="1" i="0" u="none" strike="noStrike" cap="none">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Quattrocento Sans"/>
              <a:buNone/>
            </a:pPr>
            <a:r>
              <a:rPr lang="en-IE" sz="2000">
                <a:solidFill>
                  <a:schemeClr val="dk1"/>
                </a:solidFill>
              </a:rPr>
              <a:t>Virtual communication refers to all communication that uses technology to allow people in different locations to communicate with one another</a:t>
            </a:r>
            <a:r>
              <a:rPr lang="en-IE" sz="1800" i="0" u="none" strike="noStrike" cap="none">
                <a:solidFill>
                  <a:schemeClr val="dk1"/>
                </a:solidFill>
              </a:rPr>
              <a:t>.</a:t>
            </a:r>
            <a:r>
              <a:rPr lang="en-IE" sz="1800">
                <a:solidFill>
                  <a:schemeClr val="dk1"/>
                </a:solidFill>
              </a:rPr>
              <a:t> </a:t>
            </a:r>
            <a:r>
              <a:rPr lang="en-IE" sz="2000">
                <a:solidFill>
                  <a:schemeClr val="dk1"/>
                </a:solidFill>
              </a:rPr>
              <a:t>As a result of the rise of remote work, virtual communication has become much more popular and it’s nearly guaranteed that you will have to engage in this form of communication if you wish to start a remote working career.</a:t>
            </a:r>
            <a:endParaRPr sz="2000" i="0" u="none" strike="noStrike" cap="none">
              <a:solidFill>
                <a:srgbClr val="000000"/>
              </a:solidFill>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3786886" y="438146"/>
            <a:ext cx="46182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E1522"/>
              </a:buClr>
              <a:buSzPts val="3600"/>
              <a:buFont typeface="Quattrocento Sans"/>
              <a:buNone/>
            </a:pPr>
            <a:r>
              <a:rPr lang="en-IE" sz="3600" b="1">
                <a:solidFill>
                  <a:srgbClr val="BE1522"/>
                </a:solidFill>
                <a:latin typeface="Quattrocento Sans"/>
                <a:ea typeface="Quattrocento Sans"/>
                <a:cs typeface="Quattrocento Sans"/>
                <a:sym typeface="Quattrocento Sans"/>
              </a:rPr>
              <a:t>Types of virtual communication</a:t>
            </a:r>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3" name="Google Shape;123;p4"/>
          <p:cNvSpPr txBox="1"/>
          <p:nvPr/>
        </p:nvSpPr>
        <p:spPr>
          <a:xfrm flipH="1">
            <a:off x="3026825" y="2051930"/>
            <a:ext cx="7261200" cy="15804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IE" sz="2000">
                <a:solidFill>
                  <a:schemeClr val="dk1"/>
                </a:solidFill>
              </a:rPr>
              <a:t>When you think of virtual communication you may think of video conferencing software such as zoom and skype but it also includes any communication that takes place over social media, email or messaging apps. In your search for a remote working career, you should treat all of these methods of virtual communication with the same attitude and professionalism to ensure you give the right impression from the start.</a:t>
            </a:r>
            <a:endParaRPr sz="2000" b="0" i="0" u="none" strike="noStrike" cap="none">
              <a:solidFill>
                <a:srgbClr val="000000"/>
              </a:solidFill>
              <a:latin typeface="Arial"/>
              <a:ea typeface="Arial"/>
              <a:cs typeface="Arial"/>
              <a:sym typeface="Arial"/>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sz="1400" b="0" i="0" u="none" strike="noStrike" cap="none">
              <a:solidFill>
                <a:srgbClr val="000000"/>
              </a:solidFill>
              <a:latin typeface="Arial"/>
              <a:ea typeface="Arial"/>
              <a:cs typeface="Arial"/>
              <a:sym typeface="Arial"/>
            </a:endParaRPr>
          </a:p>
        </p:txBody>
      </p:sp>
      <p:sp>
        <p:nvSpPr>
          <p:cNvPr id="127" name="Google Shape;127;p4"/>
          <p:cNvSpPr txBox="1"/>
          <p:nvPr/>
        </p:nvSpPr>
        <p:spPr>
          <a:xfrm>
            <a:off x="3741208" y="5158500"/>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000"/>
              <a:buFont typeface="Quattrocento Sans"/>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3017850" y="818406"/>
            <a:ext cx="5739338"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62483"/>
              </a:buClr>
              <a:buSzPts val="3600"/>
              <a:buFont typeface="Quattrocento Sans"/>
              <a:buNone/>
            </a:pPr>
            <a:r>
              <a:rPr lang="en-IE" sz="3600" b="1">
                <a:solidFill>
                  <a:srgbClr val="662483"/>
                </a:solidFill>
                <a:latin typeface="Quattrocento Sans"/>
                <a:ea typeface="Quattrocento Sans"/>
                <a:cs typeface="Quattrocento Sans"/>
                <a:sym typeface="Quattrocento Sans"/>
              </a:rPr>
              <a:t>Ensuring clarity </a:t>
            </a:r>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3110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100">
                <a:solidFill>
                  <a:schemeClr val="dk1"/>
                </a:solidFill>
              </a:rPr>
              <a:t>Although there have been great leaps forward in the technology available to use while communicating virtually in recent years, there is still quite a gap when compared to in-person communication</a:t>
            </a:r>
            <a:r>
              <a:rPr lang="en-IE" sz="1500" b="0" i="0" u="none" strike="noStrike" cap="none">
                <a:solidFill>
                  <a:schemeClr val="dk1"/>
                </a:solidFill>
                <a:latin typeface="Arial"/>
                <a:ea typeface="Arial"/>
                <a:cs typeface="Arial"/>
                <a:sym typeface="Arial"/>
              </a:rPr>
              <a:t>.</a:t>
            </a:r>
            <a:r>
              <a:rPr lang="en-IE" sz="2100" b="0" i="0" u="none" strike="noStrike" cap="none">
                <a:solidFill>
                  <a:schemeClr val="dk1"/>
                </a:solidFill>
                <a:latin typeface="Arial"/>
                <a:ea typeface="Arial"/>
                <a:cs typeface="Arial"/>
                <a:sym typeface="Arial"/>
              </a:rPr>
              <a:t> </a:t>
            </a:r>
            <a:r>
              <a:rPr lang="en-IE" sz="2100">
                <a:solidFill>
                  <a:schemeClr val="dk1"/>
                </a:solidFill>
              </a:rPr>
              <a:t>T</a:t>
            </a:r>
            <a:r>
              <a:rPr lang="en-IE" sz="2100" b="0" i="0" u="none" strike="noStrike" cap="none">
                <a:solidFill>
                  <a:schemeClr val="dk1"/>
                </a:solidFill>
                <a:latin typeface="Arial"/>
                <a:ea typeface="Arial"/>
                <a:cs typeface="Arial"/>
                <a:sym typeface="Arial"/>
              </a:rPr>
              <a:t>his means that you will have to put in a lot of extra effort to ensure you are commun</a:t>
            </a:r>
            <a:r>
              <a:rPr lang="en-IE" sz="2100">
                <a:solidFill>
                  <a:schemeClr val="dk1"/>
                </a:solidFill>
              </a:rPr>
              <a:t>icating effectively. When communicating through text you should do everything you can to be as clear as possible and when receiving communications you should ask clarifying questions to reduce miscommunications.</a:t>
            </a:r>
            <a:r>
              <a:rPr lang="en-IE" sz="1500" b="0" i="0" u="none" strike="noStrike" cap="none">
                <a:solidFill>
                  <a:schemeClr val="dk1"/>
                </a:solidFill>
                <a:latin typeface="Arial"/>
                <a:ea typeface="Arial"/>
                <a:cs typeface="Arial"/>
                <a:sym typeface="Arial"/>
              </a:rPr>
              <a:t>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sz="1400" b="0" i="0" u="none" strike="noStrike" cap="none">
              <a:solidFill>
                <a:srgbClr val="000000"/>
              </a:solidFill>
              <a:latin typeface="Arial"/>
              <a:ea typeface="Arial"/>
              <a:cs typeface="Arial"/>
              <a:sym typeface="Arial"/>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IE" sz="3600">
                <a:solidFill>
                  <a:schemeClr val="lt1"/>
                </a:solidFill>
                <a:latin typeface="Calibri"/>
                <a:ea typeface="Calibri"/>
                <a:cs typeface="Calibri"/>
                <a:sym typeface="Calibri"/>
              </a:rPr>
              <a:t>Test your Tech</a:t>
            </a:r>
            <a:endParaRPr sz="3600" b="0" i="0" u="none" strike="noStrike" cap="none">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324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200">
                <a:solidFill>
                  <a:schemeClr val="lt1"/>
                </a:solidFill>
              </a:rPr>
              <a:t>In order to effectively communicate virtually you will need the requisite technology, assuming that this is in place you will need ensure that the technology is working effectively for you. If you are communicating through email you should enable notifications so that you don’t miss out on any opportunities, this applies to messaging apps also. When conducting a virtual interview you should test your camera and microphone in advance.</a:t>
            </a:r>
            <a:endParaRPr sz="21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IE" sz="3600" b="1">
                <a:solidFill>
                  <a:schemeClr val="lt1"/>
                </a:solidFill>
                <a:latin typeface="Quattrocento Sans"/>
                <a:ea typeface="Quattrocento Sans"/>
                <a:cs typeface="Quattrocento Sans"/>
                <a:sym typeface="Quattrocento Sans"/>
              </a:rPr>
              <a:t> Virtual Interviews</a:t>
            </a:r>
            <a:endParaRPr sz="4400" b="1" i="0" u="none" strike="noStrike" cap="none">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2738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100">
                <a:solidFill>
                  <a:schemeClr val="lt1"/>
                </a:solidFill>
              </a:rPr>
              <a:t>A virtual interview should be treated with the same respect and preparation as an in person interview. You should dress appropriately and arrive in the virtual lobby early. It’s also important that you find a quiet place with a steady internet connection and try to reduce the risk of you being interrupted. Once the interview begins it should have your undivided attention as if you were meeting the interviewer in person </a:t>
            </a:r>
            <a:endParaRPr sz="21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952975" y="628648"/>
            <a:ext cx="7014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E" sz="3600" b="1">
                <a:solidFill>
                  <a:srgbClr val="662483"/>
                </a:solidFill>
                <a:latin typeface="Quattrocento Sans"/>
                <a:ea typeface="Quattrocento Sans"/>
                <a:cs typeface="Quattrocento Sans"/>
                <a:sym typeface="Quattrocento Sans"/>
              </a:rPr>
              <a:t>Preparation for Virtual interviews </a:t>
            </a:r>
            <a:endParaRPr sz="3600" b="1" i="0" u="none" strike="noStrike" cap="none">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460481"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8675" y="1800225"/>
            <a:ext cx="5514900" cy="3324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000">
                <a:solidFill>
                  <a:schemeClr val="dk1"/>
                </a:solidFill>
              </a:rPr>
              <a:t>Due to the fact that you will not be in the physical presence of your interviewer provides you with the opportunity to have a higher level of preparation than an in-person interview</a:t>
            </a:r>
            <a:r>
              <a:rPr lang="en-IE" sz="2000" b="0" i="0" u="none" strike="noStrike" cap="none">
                <a:solidFill>
                  <a:schemeClr val="dk1"/>
                </a:solidFill>
                <a:latin typeface="Arial"/>
                <a:ea typeface="Arial"/>
                <a:cs typeface="Arial"/>
                <a:sym typeface="Arial"/>
              </a:rPr>
              <a:t>.</a:t>
            </a:r>
            <a:r>
              <a:rPr lang="en-IE" sz="2000">
                <a:solidFill>
                  <a:schemeClr val="dk1"/>
                </a:solidFill>
              </a:rPr>
              <a:t> You can research prior to your interview and have notes available to you to help answer questions. You should not depend on this too heavily, and you should still be present with the interviewer. </a:t>
            </a:r>
            <a:endParaRPr sz="19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picture containing person, standing, indoor, dressed&#10;&#10;Description automatically generated"/>
          <p:cNvPicPr preferRelativeResize="0"/>
          <p:nvPr/>
        </p:nvPicPr>
        <p:blipFill rotWithShape="1">
          <a:blip r:embed="rId3">
            <a:alphaModFix amt="20000"/>
          </a:blip>
          <a:srcRect b="15224"/>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600"/>
              <a:buFont typeface="Fjalla One"/>
              <a:buNone/>
            </a:pPr>
            <a:r>
              <a:rPr lang="en-IE" sz="3600" b="1">
                <a:solidFill>
                  <a:srgbClr val="662483"/>
                </a:solidFill>
                <a:latin typeface="Quattrocento Sans"/>
                <a:ea typeface="Quattrocento Sans"/>
                <a:cs typeface="Quattrocento Sans"/>
                <a:sym typeface="Quattrocento Sans"/>
              </a:rPr>
              <a:t>Establish a connection</a:t>
            </a:r>
            <a:endParaRPr sz="1400" b="0" i="0" u="none" strike="noStrike" cap="none">
              <a:solidFill>
                <a:srgbClr val="000000"/>
              </a:solidFill>
              <a:latin typeface="Arial"/>
              <a:ea typeface="Arial"/>
              <a:cs typeface="Arial"/>
              <a:sym typeface="Arial"/>
            </a:endParaRPr>
          </a:p>
        </p:txBody>
      </p:sp>
      <p:sp>
        <p:nvSpPr>
          <p:cNvPr id="185" name="Google Shape;185;p9"/>
          <p:cNvSpPr txBox="1"/>
          <p:nvPr/>
        </p:nvSpPr>
        <p:spPr>
          <a:xfrm>
            <a:off x="2651699" y="5205733"/>
            <a:ext cx="1871400" cy="42353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2859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IE" sz="2200" b="0" i="0" u="none" strike="noStrike" cap="none">
                <a:solidFill>
                  <a:schemeClr val="lt1"/>
                </a:solidFill>
                <a:latin typeface="Arial"/>
                <a:ea typeface="Arial"/>
                <a:cs typeface="Arial"/>
                <a:sym typeface="Arial"/>
              </a:rPr>
              <a:t>While </a:t>
            </a:r>
            <a:r>
              <a:rPr lang="en-IE" sz="2200">
                <a:solidFill>
                  <a:schemeClr val="lt1"/>
                </a:solidFill>
              </a:rPr>
              <a:t>virtual interviews are no replacement for in person communication, you should still do your very best to establish a human connection with your interviewer</a:t>
            </a:r>
            <a:r>
              <a:rPr lang="en-IE" sz="2200" b="0" i="0" u="none" strike="noStrike" cap="none">
                <a:solidFill>
                  <a:schemeClr val="lt1"/>
                </a:solidFill>
                <a:latin typeface="Arial"/>
                <a:ea typeface="Arial"/>
                <a:cs typeface="Arial"/>
                <a:sym typeface="Arial"/>
              </a:rPr>
              <a:t>. </a:t>
            </a:r>
            <a:r>
              <a:rPr lang="en-IE" sz="2200">
                <a:solidFill>
                  <a:schemeClr val="lt1"/>
                </a:solidFill>
              </a:rPr>
              <a:t>E</a:t>
            </a:r>
            <a:r>
              <a:rPr lang="en-IE" sz="2200" b="0" i="0" u="none" strike="noStrike" cap="none">
                <a:solidFill>
                  <a:schemeClr val="lt1"/>
                </a:solidFill>
                <a:latin typeface="Arial"/>
                <a:ea typeface="Arial"/>
                <a:cs typeface="Arial"/>
                <a:sym typeface="Arial"/>
              </a:rPr>
              <a:t>mployers are likely to value you</a:t>
            </a:r>
            <a:r>
              <a:rPr lang="en-IE" sz="2200">
                <a:solidFill>
                  <a:schemeClr val="lt1"/>
                </a:solidFill>
              </a:rPr>
              <a:t>r personality as much as your qualifications so it’s important to let your personality shine through.</a:t>
            </a:r>
            <a:endParaRPr sz="21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671</Words>
  <Application>Microsoft Office PowerPoint</Application>
  <PresentationFormat>Widescreen</PresentationFormat>
  <Paragraphs>25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Fjalla One</vt:lpstr>
      <vt:lpstr>Quattrocento Sans</vt:lpstr>
      <vt:lpstr>Calibri</vt:lpstr>
      <vt:lpstr>Office Theme</vt:lpstr>
      <vt:lpstr>PowerPoint Template</vt:lpstr>
      <vt:lpstr>PowerPoint Presentation</vt:lpstr>
      <vt:lpstr>PowerPoint Presentation</vt:lpstr>
      <vt:lpstr>Types of virtual communication</vt:lpstr>
      <vt:lpstr>Ensuring clarity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Gary</dc:creator>
  <cp:lastModifiedBy>Microsoft account</cp:lastModifiedBy>
  <cp:revision>1</cp:revision>
  <dcterms:created xsi:type="dcterms:W3CDTF">2021-04-20T08:47:25Z</dcterms:created>
  <dcterms:modified xsi:type="dcterms:W3CDTF">2023-04-11T11:06:53Z</dcterms:modified>
</cp:coreProperties>
</file>