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Quattrocento Sans"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eCE0Ws7nO/rboEQq3HIpe3/3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8384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03280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203422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092262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96408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188172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366475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610764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937632"/>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353095"/>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180014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7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career-development/what-is-virtual-communication"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a:solidFill>
                  <a:schemeClr val="lt1"/>
                </a:solidFill>
                <a:latin typeface="Quattrocento Sans"/>
                <a:ea typeface="Quattrocento Sans"/>
                <a:cs typeface="Quattrocento Sans"/>
                <a:sym typeface="Quattrocento Sans"/>
              </a:rPr>
              <a:t>Πρότυπο PowerPoint</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0" u="none" strike="noStrike" cap="none">
                <a:solidFill>
                  <a:schemeClr val="lt1"/>
                </a:solidFill>
                <a:latin typeface="Quattrocento Sans"/>
                <a:ea typeface="Quattrocento Sans"/>
                <a:cs typeface="Quattrocento Sans"/>
                <a:sym typeface="Quattrocento Sans"/>
              </a:rPr>
              <a:t>Περαιτέρω έρευνα</a:t>
            </a:r>
            <a:endParaRPr sz="3600" b="1" i="0" u="none" strike="noStrike" cap="non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en-IE" sz="2400" b="0" i="0" u="none" strike="noStrike" cap="none">
                <a:solidFill>
                  <a:schemeClr val="lt1"/>
                </a:solidFill>
                <a:latin typeface="Arial"/>
                <a:ea typeface="Arial"/>
                <a:cs typeface="Arial"/>
                <a:sym typeface="Arial"/>
              </a:rPr>
              <a:t>Το Indeed.com, ένας από τους μεγαλύτερους πίνακες ανακοινώσεων εργασίας στον κόσμο, έχει συγκεντρώσει συμβουλές για το πώς να </a:t>
            </a:r>
            <a:r>
              <a:rPr lang="en-IE" sz="2400">
                <a:solidFill>
                  <a:schemeClr val="lt1"/>
                </a:solidFill>
              </a:rPr>
              <a:t>επικοινωνείτε αποτελεσματικά εικονικά. </a:t>
            </a:r>
            <a:r>
              <a:rPr lang="en-IE" sz="2400" b="0" i="0" u="none" strike="noStrike" cap="none">
                <a:solidFill>
                  <a:schemeClr val="lt1"/>
                </a:solidFill>
                <a:latin typeface="Arial"/>
                <a:ea typeface="Arial"/>
                <a:cs typeface="Arial"/>
                <a:sym typeface="Arial"/>
              </a:rPr>
              <a:t>Για να μάθετε περισσότερα σχετικά με αυτές τις συμβουλές μπορείτε να πάτε εδώ </a:t>
            </a:r>
            <a:r>
              <a:rPr lang="en-IE" sz="2400" u="sng">
                <a:solidFill>
                  <a:schemeClr val="hlink"/>
                </a:solidFill>
                <a:hlinkClick r:id="rId6"/>
              </a:rPr>
              <a:t>https://www.indeed.com/career-advice/career-development/what-is-virtual-communication</a:t>
            </a:r>
            <a:endParaRPr sz="24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2001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2900" b="1" i="1" u="none" strike="noStrike" cap="none">
                <a:solidFill>
                  <a:srgbClr val="000000"/>
                </a:solidFill>
                <a:latin typeface="Calibri"/>
                <a:ea typeface="Calibri"/>
                <a:cs typeface="Calibri"/>
                <a:sym typeface="Calibri"/>
              </a:rPr>
              <a:t>Εγχειρίδιο </a:t>
            </a:r>
            <a:r>
              <a:rPr lang="en-IE" sz="3600" b="1" i="1">
                <a:latin typeface="Calibri"/>
                <a:ea typeface="Calibri"/>
                <a:cs typeface="Calibri"/>
                <a:sym typeface="Calibri"/>
              </a:rPr>
              <a:t>εικονικής επικοινωνίας με εργοδότες </a:t>
            </a:r>
            <a:endParaRPr sz="29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IE" sz="2400" b="1" i="1">
                <a:solidFill>
                  <a:schemeClr val="dk1"/>
                </a:solidFill>
              </a:rPr>
              <a:t>Για να επικοινωνήσουμε αποτελεσματικά, πρέπει να συνειδητοποιήσουμε ότι είμαστε όλοι διαφορετικοί στον τρόπο που αντιλαμβανόμαστε τον κόσμο και να χρησιμοποιήσουμε αυτή την κατανόηση ως οδηγό για την επικοινωνία μας με τους άλλους".</a:t>
            </a:r>
            <a:endParaRPr sz="2400" b="1" i="1">
              <a:solidFill>
                <a:schemeClr val="dk1"/>
              </a:solidFill>
            </a:endParaRPr>
          </a:p>
          <a:p>
            <a:pPr marL="36830" lvl="0" indent="0" algn="ctr" rtl="0">
              <a:spcBef>
                <a:spcPts val="0"/>
              </a:spcBef>
              <a:spcAft>
                <a:spcPts val="0"/>
              </a:spcAft>
              <a:buClr>
                <a:schemeClr val="dk1"/>
              </a:buClr>
              <a:buSzPts val="1100"/>
              <a:buFont typeface="Arial"/>
              <a:buNone/>
            </a:pPr>
            <a:r>
              <a:rPr lang="en-IE" sz="2400" b="1" i="1">
                <a:solidFill>
                  <a:schemeClr val="dk1"/>
                </a:solidFill>
              </a:rPr>
              <a:t>Tony Robbins</a:t>
            </a:r>
            <a:endParaRPr sz="2400" b="1">
              <a:solidFill>
                <a:schemeClr val="dk1"/>
              </a:solidFill>
            </a:endParaRPr>
          </a:p>
          <a:p>
            <a:pPr marL="0" marR="0" lvl="0" indent="0" algn="l" rtl="0">
              <a:lnSpc>
                <a:spcPct val="115000"/>
              </a:lnSpc>
              <a:spcBef>
                <a:spcPts val="1500"/>
              </a:spcBef>
              <a:spcAft>
                <a:spcPts val="1500"/>
              </a:spcAft>
              <a:buClr>
                <a:schemeClr val="dk1"/>
              </a:buClr>
              <a:buSzPts val="11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BE1522"/>
                </a:solidFill>
                <a:latin typeface="Quattrocento Sans"/>
                <a:ea typeface="Quattrocento Sans"/>
                <a:cs typeface="Quattrocento Sans"/>
                <a:sym typeface="Quattrocento Sans"/>
              </a:rPr>
              <a:t>Εικονική </a:t>
            </a:r>
            <a:r>
              <a:rPr lang="en-IE" sz="3600" b="1" i="0" u="none" strike="noStrike" cap="none">
                <a:solidFill>
                  <a:srgbClr val="BE1522"/>
                </a:solidFill>
                <a:latin typeface="Quattrocento Sans"/>
                <a:ea typeface="Quattrocento Sans"/>
                <a:cs typeface="Quattrocento Sans"/>
                <a:sym typeface="Quattrocento Sans"/>
              </a:rPr>
              <a:t>επικοινωνία </a:t>
            </a:r>
            <a:endParaRPr sz="3600" b="1" i="0" u="none" strike="noStrike" cap="non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Quattrocento Sans"/>
              <a:buNone/>
            </a:pPr>
            <a:r>
              <a:rPr lang="en-IE" sz="2000">
                <a:solidFill>
                  <a:schemeClr val="dk1"/>
                </a:solidFill>
              </a:rPr>
              <a:t>Η εικονική επικοινωνία αναφέρεται σε όλες τις επικοινωνίες που χρησιμοποιούν την τεχνολογία για να επιτρέψουν σε άτομα που βρίσκονται σε διαφορετικές τοποθεσίες να επικοινωνήσουν μεταξύ τους</a:t>
            </a:r>
            <a:r>
              <a:rPr lang="en-IE" sz="1800" i="0" u="none" strike="noStrike" cap="none">
                <a:solidFill>
                  <a:schemeClr val="dk1"/>
                </a:solidFill>
              </a:rPr>
              <a:t>. </a:t>
            </a:r>
            <a:r>
              <a:rPr lang="en-IE" sz="2000">
                <a:solidFill>
                  <a:schemeClr val="dk1"/>
                </a:solidFill>
              </a:rPr>
              <a:t>Ως αποτέλεσμα της αύξησης της εξ αποστάσεως εργασίας, η εικονική επικοινωνία έχει γίνει πολύ πιο δημοφιλής και είναι σχεδόν βέβαιο ότι θα πρέπει να εμπλακείτε σε αυτή τη μορφή επικοινωνίας εάν επιθυμείτε να ξεκινήσετε μια καριέρα εξ αποστάσεως εργασίας.</a:t>
            </a:r>
            <a:endParaRPr sz="2000" i="0" u="none" strike="noStrike" cap="none">
              <a:solidFill>
                <a:srgbClr val="000000"/>
              </a:solidFil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Τύποι εικονικής επικοινωνίας</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Όταν σκέφτεστε την εικονική επικοινωνία, μπορεί να σκέφτεστε λογισμικό τηλεδιασκέψεων όπως το zoom και το skype, αλλά περιλαμβάνει επίσης οποιαδήποτε επικοινωνία που λαμβάνει χώρα μέσω των μέσων κοινωνικής δικτύωσης, του ηλεκτρονικού ταχυδρομείου ή των εφαρμογών ανταλλαγής μηνυμάτων. Στην αναζήτησή σας για μια καριέρα εξ αποστάσεως εργασίας, θα πρέπει να αντιμετωπίζετε όλες αυτές τις μεθόδους εικονικής επικοινωνίας με την ίδια στάση και τον ίδιο επαγγελματισμό, ώστε να διασφαλίσετε ότι δίνετε εξαρχής τη σωστή εντύπωση.</a:t>
            </a:r>
            <a:endParaRPr sz="2000" b="0" i="0" u="none" strike="noStrike" cap="non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Εξασφάλιση σαφήνειας </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311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dk1"/>
                </a:solidFill>
              </a:rPr>
              <a:t>Παρόλο που τα τελευταία χρόνια έχουν γίνει μεγάλα άλματα προόδου στη διαθέσιμη τεχνολογία που μπορεί να χρησιμοποιηθεί κατά την εικονική επικοινωνία, εξακολουθεί να υπάρχει αρκετό χάσμα σε σύγκριση με την επικοινωνία δια ζώσης</a:t>
            </a:r>
            <a:r>
              <a:rPr lang="en-IE" sz="1500" b="0" i="0" u="none" strike="noStrike" cap="none">
                <a:solidFill>
                  <a:schemeClr val="dk1"/>
                </a:solidFill>
                <a:latin typeface="Arial"/>
                <a:ea typeface="Arial"/>
                <a:cs typeface="Arial"/>
                <a:sym typeface="Arial"/>
              </a:rPr>
              <a:t>. </a:t>
            </a:r>
            <a:r>
              <a:rPr lang="en-IE" sz="2100" b="0" i="0" u="none" strike="noStrike" cap="none">
                <a:solidFill>
                  <a:schemeClr val="dk1"/>
                </a:solidFill>
                <a:latin typeface="Arial"/>
                <a:ea typeface="Arial"/>
                <a:cs typeface="Arial"/>
                <a:sym typeface="Arial"/>
              </a:rPr>
              <a:t>Αυτό σημαίνει ότι θα πρέπει να καταβάλλετε μεγάλη επιπλέον προσπάθεια για να διασφαλίσετε ότι </a:t>
            </a:r>
            <a:r>
              <a:rPr lang="en-IE" sz="2100">
                <a:solidFill>
                  <a:schemeClr val="dk1"/>
                </a:solidFill>
              </a:rPr>
              <a:t>επικοινωνείτε αποτελεσματικά. Όταν επικοινωνείτε μέσω κειμένου θα πρέπει να κάνετε ό,τι μπορείτε για να είστε όσο το δυνατόν πιο σαφείς και όταν λαμβάνετε επικοινωνίες θα πρέπει να κάνετε διευκρινιστικές ερωτήσεις για να μειώσετε τις παρεξηγήσεις</a:t>
            </a:r>
            <a:r>
              <a:rPr lang="en-IE"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IE" sz="3600">
                <a:solidFill>
                  <a:schemeClr val="lt1"/>
                </a:solidFill>
                <a:latin typeface="Calibri"/>
                <a:ea typeface="Calibri"/>
                <a:cs typeface="Calibri"/>
                <a:sym typeface="Calibri"/>
              </a:rPr>
              <a:t>Δοκιμάστε την τεχνολογία σας</a:t>
            </a:r>
            <a:endParaRPr sz="36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324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a:solidFill>
                  <a:schemeClr val="lt1"/>
                </a:solidFill>
              </a:rPr>
              <a:t>Προκειμένου να επικοινωνείτε αποτελεσματικά εικονικά, θα χρειαστείτε την απαιτούμενη τεχνολογία, και αν υποθέσουμε ότι αυτή είναι διαθέσιμη, θα πρέπει να διασφαλίσετε ότι η τεχνολογία λειτουργεί αποτελεσματικά για εσάς. Εάν επικοινωνείτε μέσω ηλεκτρονικού ταχυδρομείου, θα πρέπει να ενεργοποιήσετε τις ειδοποιήσεις, ώστε να μην χάνετε ευκαιρίες, αυτό ισχύει και για τις εφαρμογές ανταλλαγής μηνυμάτων. Κατά τη διεξαγωγή μιας εικονικής συνέντευξης θα πρέπει να δοκιμάσετε εκ των προτέρων την κάμερα και το μικρόφωνό σας.</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 Εικονικές συνεντεύξεις</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73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lt1"/>
                </a:solidFill>
              </a:rPr>
              <a:t>Μια εικονική συνέντευξη πρέπει να αντιμετωπίζεται με τον ίδιο σεβασμό και προετοιμασία όπως μια προσωπική συνέντευξη. Θα πρέπει να ντύνεστε κατάλληλα και να φτάνετε στο εικονικό λόμπι νωρίς. Είναι επίσης σημαντικό να βρείτε ένα ήσυχο μέρος με σταθερή σύνδεση στο διαδίκτυο και να προσπαθήσετε να μειώσετε τον κίνδυνο να σας διακόψουν. Μόλις ξεκινήσει η συνέντευξη θα πρέπει να έχετε την αμέριστη προσοχή σας, σαν να συναντούσατε τον συνεντευκτή αυτοπροσώπως </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662483"/>
                </a:solidFill>
                <a:latin typeface="Quattrocento Sans"/>
                <a:ea typeface="Quattrocento Sans"/>
                <a:cs typeface="Quattrocento Sans"/>
                <a:sym typeface="Quattrocento Sans"/>
              </a:rPr>
              <a:t>Προετοιμασία για εικονικές συνεντεύξεις </a:t>
            </a:r>
            <a:endParaRPr sz="3600" b="1" i="0" u="none" strike="noStrike" cap="non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332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Λόγω του γεγονότος ότι δεν θα βρίσκεστε στη φυσική παρουσία του συνομιλητή σας, έχετε την ευκαιρία να προετοιμαστείτε καλύτερα από ό,τι σε μια προσωπική συνέντευξη</a:t>
            </a:r>
            <a:r>
              <a:rPr lang="en-IE" sz="2000" b="0" i="0" u="none" strike="noStrike" cap="none">
                <a:solidFill>
                  <a:schemeClr val="dk1"/>
                </a:solidFill>
                <a:latin typeface="Arial"/>
                <a:ea typeface="Arial"/>
                <a:cs typeface="Arial"/>
                <a:sym typeface="Arial"/>
              </a:rPr>
              <a:t>.</a:t>
            </a:r>
            <a:r>
              <a:rPr lang="en-IE" sz="2000">
                <a:solidFill>
                  <a:schemeClr val="dk1"/>
                </a:solidFill>
              </a:rPr>
              <a:t> Μπορείτε να κάνετε έρευνα πριν από τη συνέντευξή σας και να έχετε στη διάθεσή σας σημειώσεις που θα σας βοηθήσουν να απαντήσετε σε ερωτήσεις. Δεν θα πρέπει να βασίζεστε σε αυτό σε υπερβολικό βαθμό και θα πρέπει να εξακολουθείτε να είστε παρόντες με τον υπεύθυνο της συνέντευξης.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Δημιουργία σύνδεσης</a:t>
            </a: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85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b="0" i="0" u="none" strike="noStrike" cap="none">
                <a:solidFill>
                  <a:schemeClr val="lt1"/>
                </a:solidFill>
                <a:latin typeface="Arial"/>
                <a:ea typeface="Arial"/>
                <a:cs typeface="Arial"/>
                <a:sym typeface="Arial"/>
              </a:rPr>
              <a:t>Παρόλο που </a:t>
            </a:r>
            <a:r>
              <a:rPr lang="en-IE" sz="2200">
                <a:solidFill>
                  <a:schemeClr val="lt1"/>
                </a:solidFill>
              </a:rPr>
              <a:t>οι εικονικές συνεντεύξεις δεν αντικαθιστούν την προσωπική επικοινωνία, θα πρέπει να κάνετε ό,τι καλύτερο μπορείτε για να δημιουργήσετε μια ανθρώπινη σχέση με τον συνεντευκτή σας</a:t>
            </a:r>
            <a:r>
              <a:rPr lang="en-IE" sz="2200" b="0" i="0" u="none" strike="noStrike" cap="none">
                <a:solidFill>
                  <a:schemeClr val="lt1"/>
                </a:solidFill>
                <a:latin typeface="Arial"/>
                <a:ea typeface="Arial"/>
                <a:cs typeface="Arial"/>
                <a:sym typeface="Arial"/>
              </a:rPr>
              <a:t>. Οι </a:t>
            </a:r>
            <a:r>
              <a:rPr lang="en-IE" sz="2200" b="0" i="0" u="none" strike="noStrike" cap="none">
                <a:solidFill>
                  <a:schemeClr val="lt1"/>
                </a:solidFill>
                <a:latin typeface="Arial"/>
                <a:ea typeface="Arial"/>
                <a:cs typeface="Arial"/>
                <a:sym typeface="Arial"/>
              </a:rPr>
              <a:t>εργοδότες είναι πιθανό να εκτιμούν </a:t>
            </a:r>
            <a:r>
              <a:rPr lang="en-IE" sz="2200">
                <a:solidFill>
                  <a:schemeClr val="lt1"/>
                </a:solidFill>
              </a:rPr>
              <a:t>την προσωπικότητά σας όσο και τα προσόντα σας, οπότε είναι σημαντικό να αφήσετε την προσωπικότητά σας να λάμψει.</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5</ap:TotalTime>
  <ap:Words>671</ap:Words>
  <ap:Application>Microsoft Office PowerPoint</ap:Application>
  <ap:PresentationFormat>Widescreen</ap:PresentationFormat>
  <ap:Paragraphs>25</ap:Paragraphs>
  <ap:Slides>11</ap:Slides>
  <ap:Notes>11</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11</vt:i4>
      </vt:variant>
    </vt:vector>
  </ap:HeadingPairs>
  <ap:TitlesOfParts>
    <vt:vector baseType="lpstr" size="16">
      <vt:lpstr>Arial</vt:lpstr>
      <vt:lpstr>Fjalla One</vt:lpstr>
      <vt:lpstr>Quattrocento Sans</vt:lpstr>
      <vt:lpstr>Calibri</vt:lpstr>
      <vt:lpstr>Office Theme</vt:lpstr>
      <vt:lpstr>PowerPoint Template</vt:lpstr>
      <vt:lpstr>PowerPoint Presentation</vt:lpstr>
      <vt:lpstr>PowerPoint Presentation</vt:lpstr>
      <vt:lpstr>Types of virtual communication</vt:lpstr>
      <vt:lpstr>Ensuring clarity </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Template</dc:title>
  <dc:creator>Gary</dc:creator>
  <lastModifiedBy>Microsoft account</lastModifiedBy>
  <revision>1</revision>
  <dcterms:created xsi:type="dcterms:W3CDTF">2021-04-20T08:47:25.0000000Z</dcterms:created>
  <dcterms:modified xsi:type="dcterms:W3CDTF">2023-04-11T11:06:53.0000000Z</dcterms:modified>
  <keywords>, docId:7E457B1A73A26DB65E282D14AA6B727C</keywords>
</coreProperties>
</file>