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Quattrocen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HHbR4i/V4BPigf+nBqeuWBN3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7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6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489204" y="405192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</a:pP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Η διασφάλιση της καριέρας μου για το μέλλον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7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7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57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7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7"/>
          <p:cNvSpPr txBox="1"/>
          <p:nvPr/>
        </p:nvSpPr>
        <p:spPr>
          <a:xfrm>
            <a:off x="1973592" y="1361959"/>
            <a:ext cx="8450555" cy="877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Επιτυχημένες στρατηγικές μελλοντικής προστασίας της σταδιοδρομίας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7"/>
          <p:cNvSpPr txBox="1"/>
          <p:nvPr/>
        </p:nvSpPr>
        <p:spPr>
          <a:xfrm>
            <a:off x="2036039" y="1800520"/>
            <a:ext cx="8395716" cy="4016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Επιτυχημένες στρατηγικές μελλοντικής προετοιμασίας της σταδιοδρομίας, εξασφαλίζοντας ότι οι δεξιότητες και οι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εμπειρία σε σχέση με την εργασία και την καριέρα δεν θα "μείνουν πίσω από την εποχή":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Συμμετοχή σε έναν οργανισμό "ακαδημίας", που προωθεί τη συνεχή επαγγελματική ανάπτυξη και τη δια βίου μάθηση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Παραμονή σε τεχνολογικό επίπεδο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Ανάπτυξη των δεξιοτήτων, των ικανοτήτων και της εμπειρίας σας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 είσαι ένας "παγκόσμιος" εργαζόμενος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 κρατάτε ένα "ημερολόγιο επιτυχίας" με όλα τα επιτεύγματά σας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Ανάπτυξη επαγγελματικού δικτύου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Ακολουθώντας τις τάσεις του επαγγέλματος, της βιομηχανίας και της οικονομίας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Επανεξέταση των επιλογών σας για επαγγελματική εξέλιξη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▪"/>
            </a:pPr>
            <a:r>
              <a:rPr b="0" i="0" lang="pt-PT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Χτίζοντας την ανθεκτικότητά σας</a:t>
            </a:r>
            <a:endParaRPr/>
          </a:p>
          <a:p>
            <a:pPr indent="-19685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8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8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58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8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8"/>
          <p:cNvSpPr txBox="1"/>
          <p:nvPr/>
        </p:nvSpPr>
        <p:spPr>
          <a:xfrm>
            <a:off x="2070572" y="1586032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Ανάληψη δράσης για τη διασφάλιση του μέλλοντος της σταδιοδρομίας - I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8"/>
          <p:cNvSpPr txBox="1"/>
          <p:nvPr/>
        </p:nvSpPr>
        <p:spPr>
          <a:xfrm>
            <a:off x="2693397" y="2303790"/>
            <a:ext cx="6848856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 καιρούς που αλλάζουν, τίποτα δεν πρέπει να θεωρείται δεδομένο από άποψη εργασίας και καριέρας.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Πρέπει να είμαστε σε εγρήγορση και να διασφαλίσουμε ότι θα εξακολουθήσουμε να έχουμε δουλειά, να είμαστε καλοί σε αυτό που κάνουμε και να είμαστε επιλέξιμοι για μια μελλοντική προαγωγή.</a:t>
            </a:r>
            <a:endParaRPr/>
          </a:p>
        </p:txBody>
      </p:sp>
      <p:pic>
        <p:nvPicPr>
          <p:cNvPr id="217" name="Google Shape;21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9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9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59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9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9"/>
          <p:cNvSpPr txBox="1"/>
          <p:nvPr/>
        </p:nvSpPr>
        <p:spPr>
          <a:xfrm>
            <a:off x="2123187" y="1614573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Ανάληψη δράσης για τη διασφάλιση του μέλλοντος της σταδιοδρομίας - II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9"/>
          <p:cNvSpPr txBox="1"/>
          <p:nvPr/>
        </p:nvSpPr>
        <p:spPr>
          <a:xfrm>
            <a:off x="2693396" y="2220272"/>
            <a:ext cx="7310139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Ζούμε σε δύσκολους και ταχέως μεταβαλλόμενους καιρούς.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 ξέρουμε τι μας επιφυλάσσει το μέλλον σε επίπεδο εργασίας και καριέρας.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 προνοητικότητα και προγραμματισμό και με μια εργαλειοθήκη επιτυχημένων στρατηγικών μελλοντικής προστασίας της καριέρας, μπορούμε να πάρουμε τον έλεγχο της μελλοντικής μας καριέρας ξεκινώντας από σήμερα.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0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0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60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0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0"/>
          <p:cNvSpPr txBox="1"/>
          <p:nvPr/>
        </p:nvSpPr>
        <p:spPr>
          <a:xfrm>
            <a:off x="1997420" y="1787826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Σημασία της ανάπτυξης των κοινωνικών δεξιοτήτων μου για το μέλλον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0"/>
          <p:cNvSpPr txBox="1"/>
          <p:nvPr/>
        </p:nvSpPr>
        <p:spPr>
          <a:xfrm>
            <a:off x="2382981" y="2768073"/>
            <a:ext cx="7768796" cy="23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"Προετοιμάζοντας την εργασία σας για το μέλλον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σημαίνει να σκέφτεσαι πάντα δύο ή τρία βήματα μπροστά".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Απόθεμα Steinberg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5185019" y="6117074"/>
            <a:ext cx="67716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PT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"Η υποστήριξη της Ευρωπαϊκής Επιτροπής για την παραγωγή της παρούσας δημοσίευσης δεν συνιστά έγκριση του περιεχομένου της, το οποίο αντανακλά τις απόψεις μόνο των συγγραφέων, και η Επιτροπή δεν μπορεί να θεωρηθεί υπεύθυνη για οποιαδήποτε χρήση των πληροφοριών που περιέχονται σε αυτήν." Αριθμός έργου: 2021-1-SE01-KA220-VET-000032922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mputer, indoor, person&#10;&#10;Description automatically generated" id="97" name="Google Shape;97;p49"/>
          <p:cNvPicPr preferRelativeResize="0"/>
          <p:nvPr/>
        </p:nvPicPr>
        <p:blipFill rotWithShape="1">
          <a:blip r:embed="rId4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98" name="Google Shape;98;p49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ΔΡΑΣΤΗΡΙΟΤΗΤΑ 1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4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9"/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Ορισμός του futureproofing καριέρας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0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0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0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0"/>
          <p:cNvSpPr txBox="1"/>
          <p:nvPr/>
        </p:nvSpPr>
        <p:spPr>
          <a:xfrm>
            <a:off x="1832828" y="1750358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Ορισμός του futureproofing καριέρας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0"/>
          <p:cNvSpPr txBox="1"/>
          <p:nvPr/>
        </p:nvSpPr>
        <p:spPr>
          <a:xfrm>
            <a:off x="2045691" y="2187882"/>
            <a:ext cx="7768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Τι σημαίνει η διασφάλιση της καριέρας σας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για το μέλλον;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1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1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1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1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1"/>
          <p:cNvSpPr txBox="1"/>
          <p:nvPr/>
        </p:nvSpPr>
        <p:spPr>
          <a:xfrm>
            <a:off x="1704812" y="1540904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Ορισμός του futureproofing καριέρας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1"/>
          <p:cNvSpPr txBox="1"/>
          <p:nvPr/>
        </p:nvSpPr>
        <p:spPr>
          <a:xfrm>
            <a:off x="2045691" y="2200604"/>
            <a:ext cx="7768796" cy="2739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διασφάλιση της καριέρας στο μέλλον σημαίνει ανάληψη του ελέγχου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 μέλλοντός σας, από άποψη εργασίας και καριέρας,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 να βεβαιωθείτε ότι θα έχετε τις απαραίτητες δεξιότητες και την απαραίτητη εμπειρία προκειμένου να εξασφαλίσετε τη θέση εργασίας και την καριέρα σας τα επόμενα χρόνια.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mputer, indoor, person&#10;&#10;Description automatically generated" id="135" name="Google Shape;135;p52"/>
          <p:cNvPicPr preferRelativeResize="0"/>
          <p:nvPr/>
        </p:nvPicPr>
        <p:blipFill rotWithShape="1">
          <a:blip r:embed="rId4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136" name="Google Shape;136;p52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ΔΡΑΣΤΗΡΙΟΤΗΤΑ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52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2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2"/>
          <p:cNvSpPr txBox="1"/>
          <p:nvPr/>
        </p:nvSpPr>
        <p:spPr>
          <a:xfrm>
            <a:off x="443346" y="3096869"/>
            <a:ext cx="834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Σημασία της μελλοντικής προετοιμασίας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σταδιοδρομίας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3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3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3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3"/>
          <p:cNvSpPr txBox="1"/>
          <p:nvPr/>
        </p:nvSpPr>
        <p:spPr>
          <a:xfrm>
            <a:off x="1832828" y="1805192"/>
            <a:ext cx="8450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Σημασία της μελλοντικής προετοιμασίας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 σταδιοδρομίας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3"/>
          <p:cNvSpPr txBox="1"/>
          <p:nvPr/>
        </p:nvSpPr>
        <p:spPr>
          <a:xfrm>
            <a:off x="2045691" y="2200604"/>
            <a:ext cx="7768796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Γιατί είναι σημαντική η διασφάλιση της καριέρας σας για το μέλλον;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4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4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4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4"/>
          <p:cNvSpPr txBox="1"/>
          <p:nvPr/>
        </p:nvSpPr>
        <p:spPr>
          <a:xfrm>
            <a:off x="1704749" y="1361961"/>
            <a:ext cx="8450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Σημασία της προετοιμασίας 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το μέλλον της σταδιοδρομίας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4"/>
          <p:cNvSpPr txBox="1"/>
          <p:nvPr/>
        </p:nvSpPr>
        <p:spPr>
          <a:xfrm>
            <a:off x="2001012" y="2183413"/>
            <a:ext cx="7947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Ζούμε σε δύσκολους και μεταβαλλόμενους καιρούς.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 ξέρουμε τι μας επιφυλάσσει το μέλλον σε επίπεδο εργασίας και καριέρας.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 επόμενα χρόνια, οι δεξιότητες και η εμπειρία μας μπορεί να "μείνουν πίσω από την εποχή" και να δυσκολευτούμε να βρούμε άλλη δουλειά.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μελλοντική προετοιμασία της καριέρας είναι απαραίτητη για να διασφαλίσουμε ότι δεν θα βρεθούμε σε "αδιέξοδο".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mputer, indoor, person&#10;&#10;Description automatically generated" id="173" name="Google Shape;173;p55"/>
          <p:cNvPicPr preferRelativeResize="0"/>
          <p:nvPr/>
        </p:nvPicPr>
        <p:blipFill rotWithShape="1">
          <a:blip r:embed="rId4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174" name="Google Shape;174;p55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ΔΡΑΣΤΗΡΙΟΤΗΤΑ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5" name="Google Shape;175;p5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5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5"/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Επιτυχημένες στρατηγικές μελλοντικής προστασίας της σταδιοδρομίας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6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6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56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6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6"/>
          <p:cNvSpPr txBox="1"/>
          <p:nvPr/>
        </p:nvSpPr>
        <p:spPr>
          <a:xfrm>
            <a:off x="1704811" y="1781160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Επιτυχημένες στρατηγικές μελλοντικής προστασίας της σταδιοδρομίας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6"/>
          <p:cNvSpPr txBox="1"/>
          <p:nvPr/>
        </p:nvSpPr>
        <p:spPr>
          <a:xfrm>
            <a:off x="2045691" y="2200604"/>
            <a:ext cx="7768796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Μπορείτε να αναφέρετε δύο (2) επιτυχημένες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στρατηγικές για τη διασφάλιση της καριέρας στο μέλλον;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2021-04-20T08:47:25.0000000Z</dcterms:created>
  <dc:creator>Gary</dc:creator>
</cp:coreProperties>
</file>