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9" r:id="rId2"/>
    <p:sldId id="257" r:id="rId3"/>
    <p:sldId id="267" r:id="rId4"/>
    <p:sldId id="268" r:id="rId5"/>
    <p:sldId id="270" r:id="rId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95D1-BA1A-4F61-A4D5-222D01E6DDD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82EB-296A-47BA-B3B5-0818C14B8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D1E04-EF3B-CD4E-A7F5-1838545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ECAEE4-7DA0-1E48-962B-D9A84547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F5CE90-B726-1A4E-B04B-B2DE304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F15408-2AD2-3247-8953-D7DB147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1998B-CBF9-4449-A071-A58B074B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FABA2-ECAC-204A-9706-BF31B23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DBDBEE-1451-7543-94E3-22FEDAB9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7C927-FC16-7A46-A639-7C0FBE6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4F36A-7F48-D443-890E-9DE6FE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83BC5-37E5-C041-9A3F-40457A01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6D52D7-BCBB-574E-9AB2-8A839160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EE1824-A5EF-3E4E-9224-01624E2A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3B8DAB-445F-2F47-ADA7-6661EDDC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E8CF1-D920-AB40-B556-0BEF3A6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63B82-A7F7-EE48-A145-FC3D7FB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D93ED-6302-D246-977B-8F8BA5C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C9CB6-A44E-7C4F-86D6-67DB940F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9D9012-79B1-8944-A19F-C4891979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202DBC-E88E-0047-934E-C09E7B0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C0B7D7-1BF2-294D-B08B-D956941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8678A-3BB0-494D-AED6-8042B60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5B7E61-5127-A142-A378-34FC2D9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FAA2E-3ADD-E94B-AF6B-1786FE5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8C191-3E7E-9547-B146-D67A569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AC7C83-ECFD-9847-A34B-2F1A6F8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868F0-5703-5C4B-B9CF-2BFE4BA7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89CF8-D32A-B948-937D-AACC1668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B1CF87-3F24-5343-9FF0-6467014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A2B258-1646-1145-8C97-B71A230E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F1B314-387A-E548-A90A-D7FE4594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DEE46-7BEA-D747-B33C-EFA24B9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CCA18-CAE5-E945-9ADE-1513F08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57B73B-BB3A-1148-A5FE-E90EDA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85ACC2-7E90-A740-8022-318267929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F85833-89F0-684D-BB4C-1803B627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5B0C3E-F3E6-BD47-86F8-9E0CBF1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C4C9A-D933-A748-B85C-748D581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74B2F4-BD39-3A41-BE73-46D67F0A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932877-40BF-504E-8347-5144C8D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5CD59-F5D5-0443-80D9-72F9259B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CA507E-6EE2-234F-8DC0-3DD89C5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91C29D-A9D2-2643-A696-A611ADC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64783B-119E-6A41-807F-3AE3F13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91D130-176F-9645-BC82-90A64D6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6B9028-0EB6-574D-95AB-3F3AFB7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6E6402-5CF8-2549-9F4D-ED81807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D24C7-9FAF-6E49-A938-059C00D0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0BF93-17B1-8A49-9FE3-8DE0146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DD2111-12E7-A946-85B6-3B21CAC7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BFF97E-739C-8C4C-B202-84C2FBA8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3D0CD0-4965-3A42-AD78-1DC2DAB7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35D337-2648-E441-A612-7294CF3B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1F841-B90A-7943-A378-8B84830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9D1E67-D0C2-3540-835F-3E5F7EDF0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2D6AD1-F17D-4147-8C53-28118C12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B54D54-B677-8C4B-BF15-FED123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191FAA-2DAA-EA4E-87C2-6E932DCD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135C7-FB15-A540-9156-F6B6F6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91E4E-8655-3042-844C-A617683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Κάντε κλικ για να επεξεργαστείτε το στυλ του κύριου τίτλου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E06B-7EAF-554B-80BF-8F1E74F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Κάντε κλικ για να επεξεργαστείτε τα στυλ κύριου κειμένου</a:t>
            </a:r>
          </a:p>
          <a:p>
            <a:pPr lvl="1"/>
            <a:r>
              <a:rPr lang="en-GB"/>
              <a:t>Δεύτερο επίπεδο</a:t>
            </a:r>
          </a:p>
          <a:p>
            <a:pPr lvl="2"/>
            <a:r>
              <a:rPr lang="en-GB"/>
              <a:t>Τρίτο επίπεδο</a:t>
            </a:r>
          </a:p>
          <a:p>
            <a:pPr lvl="3"/>
            <a:r>
              <a:rPr lang="en-GB"/>
              <a:t>Τέταρτο επίπεδο</a:t>
            </a:r>
          </a:p>
          <a:p>
            <a:pPr lvl="4"/>
            <a:r>
              <a:rPr lang="en-GB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E6E3-EDF7-8A49-A874-CC9B24C2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0AB1-2F73-0E42-896D-EA55EB57A9A2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8674-54F3-264D-B241-67774288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FE90-E84A-EC4D-8E71-82DBCB7D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72B2-CAFB-B245-B977-6EA33A0A0924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275993"/>
            <a:ext cx="1964299" cy="41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09" y="855409"/>
            <a:ext cx="6558564" cy="32697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D51BA8-305D-BA4F-B053-601A01FD3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7489" y="4189268"/>
            <a:ext cx="959702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αξίας για τους πόρους ετοιμότητας εξ αποστάσεως εργασίας.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B-Creative Association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5730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1024037" y="1733354"/>
            <a:ext cx="9361586" cy="4189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1024036" y="874925"/>
            <a:ext cx="917575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Ετοιμότητα απομακρυσμένης εργασίας - Θέματα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297395" y="2101584"/>
            <a:ext cx="8814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Στο πλαίσιο του έργου RETAIN ME θα αντιμετωπιστούν τα ακόλουθα 6 θέματα ετοιμότητας για εργασία εξ αποστάσεως:</a:t>
            </a:r>
          </a:p>
          <a:p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Θέματα ετοιμότητας για εργασία από απόσταση: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Ικανότητα απομακρυσμένης εργασίας σε ομάδα.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Κατανόηση της εικονικής επικοινωνίας.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Ανάπτυξη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δεξιοτήτων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διαχείρισης χρόνου και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οργάνωσης.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   Κατανόηση και ανάπτυξη της δημιουργικής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επίλυσης προβλημάτων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   Ανάπτυξη δεξιοτήτων κριτικής σκέψης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   Βελτίωση της ικανότητας εφαρμογής της πειθαρχίας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72" y="6257669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36550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6855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63514" y="1404435"/>
            <a:ext cx="11771468" cy="3917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1209963" y="1656090"/>
            <a:ext cx="1071732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Ετοιμότητα απομακρυσμένης εργασίας - Πρόταση αξίας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455939" y="2374825"/>
            <a:ext cx="98098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Είναι επωφελές για τους τελικούς χρήστες του έργου RETAIN ME, επειδή οι εργαζόμενοι με ετοιμότητα και γνώσεις εξ αποστάσεως εργασίας: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έχουν μεγαλύτερη επίγνωση των διαφορετικών τρόπων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εργασίας εξ αποστάσεως σε μια ομάδα 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είναι περισσότερο δημιουργική επίλυση προβλημάτων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να γνωρίζουν πώς να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προετοιμάζονται για την εικονική επικοινωνία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να γνωρίζουν πώς να σκέφτονται κριτικά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να γνωρίζετε τις πλέον απαιτούμενες δεξιότητες και γνώσεις για τη διαχείριση του χρόνου </a:t>
            </a:r>
            <a:endParaRPr lang="en-IE" dirty="0"/>
          </a:p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00CD68-A721-D845-9A32-4E3B6356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40" y="6040310"/>
            <a:ext cx="2047240" cy="5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4" y="604031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8642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0" y="1391024"/>
            <a:ext cx="11955486" cy="39305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266700" y="1473038"/>
            <a:ext cx="1178598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Ετοιμότητα απομακρυσμένης εργασίας - Βασικοί μαθησιακοί στόχοι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080655" y="2141130"/>
            <a:ext cx="91519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Οι βασικοί μαθησιακοί στόχοι για το κεφάλαιο "Ετοιμότητα για εργασία εξ αποστάσεως" είναι οι εξής: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γνωρίζουν πώς να εργάζονται εξ αποστάσεως σε μια ομάδα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κατανοούν την εικονική επικοινωνία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κατανοούν την κριτική σκέψη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γνωρίζουν πώς να οργανώνουν και να διαχειρίζονται καλύτερα το χρόνο τους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γνωρίζουν πώς να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χρησιμοποιούν τη δημιουργική επίλυση προβλημάτων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συμμετέχοντες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γνωρίζουν πώς να εφαρμόζουν την πειθαρχία</a:t>
            </a:r>
            <a:endParaRPr lang="en-IE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187" y="620323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826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EEF9A8-0EF0-4F47-9334-882352D03E6F}"/>
              </a:ext>
            </a:extLst>
          </p:cNvPr>
          <p:cNvSpPr txBox="1"/>
          <p:nvPr/>
        </p:nvSpPr>
        <p:spPr>
          <a:xfrm>
            <a:off x="5185019" y="6117074"/>
            <a:ext cx="677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"Η υποστήριξη της Ευρωπαϊκής Επιτροπής για την παραγωγή της παρούσας δημοσίευσης δεν συνιστά έγκριση του περιεχομένου της, το οποίο αντανακλά τις απόψεις μόνο των συγγραφέων, και η Επιτροπή δεν μπορεί να θεωρηθεί υπεύθυνη για οποιαδήποτε χρήση των πληροφοριών που περιέχονται σε αυτήν." Αριθμός έργου: 2021-1-SE01-KA220-VET-000032922</a:t>
            </a:r>
          </a:p>
        </p:txBody>
      </p:sp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id="{8B66006C-4DCB-433C-BE7A-F55AD5F33B2E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30" y="974010"/>
            <a:ext cx="4077070" cy="23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7B786-ED52-4C2E-9DEF-14A96470614A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80AD3-AF0A-4194-AD8D-7555188C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1700D-F452-4CAC-A942-A29E9FF0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720" y="6185590"/>
            <a:ext cx="1964299" cy="41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18559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879</ap:TotalTime>
  <ap:Words>258</ap:Words>
  <ap:Application>Microsoft Office PowerPoint</ap:Application>
  <ap:PresentationFormat>Widescreen</ap:PresentationFormat>
  <ap:Paragraphs>27</ap:Paragraphs>
  <ap:Slides>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ap:HeadingPairs>
  <ap:TitlesOfParts>
    <vt:vector baseType="lpstr" size="11">
      <vt:lpstr>Arial</vt:lpstr>
      <vt:lpstr>Calibri</vt:lpstr>
      <vt:lpstr>Calibri Light</vt:lpstr>
      <vt:lpstr>Segoe UI</vt:lpstr>
      <vt:lpstr>Source Sans Pro</vt:lpstr>
      <vt:lpstr>Office Theme</vt:lpstr>
      <vt:lpstr>Value Proposition for remote working readiness resources. B-Creative Association</vt:lpstr>
      <vt:lpstr>PowerPoint Presentation</vt:lpstr>
      <vt:lpstr>PowerPoint Presentation</vt:lpstr>
      <vt:lpstr>PowerPoint Presentation</vt:lpstr>
      <vt:lpstr>PowerPoint Presentation</vt:lpstr>
    </vt:vector>
  </ap:TitlesOfParts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 Presentation</dc:title>
  <dc:creator>Mike Keegan</dc:creator>
  <lastModifiedBy>Microsoft account</lastModifiedBy>
  <revision>49</revision>
  <lastPrinted>2019-12-06T16:57:25.0000000Z</lastPrinted>
  <dcterms:created xsi:type="dcterms:W3CDTF">2019-09-26T16:12:10.0000000Z</dcterms:created>
  <dcterms:modified xsi:type="dcterms:W3CDTF">2023-04-11T11:42:58.0000000Z</dcterms:modified>
  <keywords>, docId:32EFFDED9AFF99EB27BCA725AF0ADB3B</keywords>
</coreProperties>
</file>